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13"/>
  </p:notesMasterIdLst>
  <p:handoutMasterIdLst>
    <p:handoutMasterId r:id="rId14"/>
  </p:handoutMasterIdLst>
  <p:sldIdLst>
    <p:sldId id="336" r:id="rId5"/>
    <p:sldId id="5761" r:id="rId6"/>
    <p:sldId id="5799" r:id="rId7"/>
    <p:sldId id="5800" r:id="rId8"/>
    <p:sldId id="5773" r:id="rId9"/>
    <p:sldId id="5798" r:id="rId10"/>
    <p:sldId id="5801" r:id="rId11"/>
    <p:sldId id="3830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0F99322-338F-4F5A-9898-BBD3FAA76FF2}">
          <p14:sldIdLst>
            <p14:sldId id="336"/>
            <p14:sldId id="5761"/>
            <p14:sldId id="5799"/>
            <p14:sldId id="5800"/>
            <p14:sldId id="5773"/>
            <p14:sldId id="5798"/>
            <p14:sldId id="5801"/>
            <p14:sldId id="383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7" name="Manan Thakkar" initials="MT" lastIdx="10" clrIdx="1">
    <p:extLst>
      <p:ext uri="{19B8F6BF-5375-455C-9EA6-DF929625EA0E}">
        <p15:presenceInfo xmlns:p15="http://schemas.microsoft.com/office/powerpoint/2012/main" userId="S::MThakkar@synoptek.com::6f89098f-fe28-44e0-9a13-211062b2afd2" providerId="AD"/>
      </p:ext>
    </p:extLst>
  </p:cmAuthor>
  <p:cmAuthor id="6" name="Neha Kumar" initials="NK" lastIdx="4" clrIdx="0">
    <p:extLst>
      <p:ext uri="{19B8F6BF-5375-455C-9EA6-DF929625EA0E}">
        <p15:presenceInfo xmlns:p15="http://schemas.microsoft.com/office/powerpoint/2012/main" userId="S-1-5-21-935667019-269024933-3845527968-327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6BDC6"/>
    <a:srgbClr val="F05137"/>
    <a:srgbClr val="FF5237"/>
    <a:srgbClr val="F05237"/>
    <a:srgbClr val="004677"/>
    <a:srgbClr val="807F83"/>
    <a:srgbClr val="08415C"/>
    <a:srgbClr val="2B303A"/>
    <a:srgbClr val="13293D"/>
    <a:srgbClr val="DEEB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286" autoAdjust="0"/>
    <p:restoredTop sz="92554" autoAdjust="0"/>
  </p:normalViewPr>
  <p:slideViewPr>
    <p:cSldViewPr snapToGrid="0">
      <p:cViewPr varScale="1">
        <p:scale>
          <a:sx n="80" d="100"/>
          <a:sy n="80" d="100"/>
        </p:scale>
        <p:origin x="634" y="67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280"/>
    </p:cViewPr>
  </p:sorterViewPr>
  <p:notesViewPr>
    <p:cSldViewPr snapToGrid="0">
      <p:cViewPr varScale="1">
        <p:scale>
          <a:sx n="51" d="100"/>
          <a:sy n="51" d="100"/>
        </p:scale>
        <p:origin x="2692" y="2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EA09752-86BE-4F3C-BC9C-C8B220890853}" type="doc">
      <dgm:prSet loTypeId="urn:microsoft.com/office/officeart/2011/layout/InterconnectedBlockProcess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IN"/>
        </a:p>
      </dgm:t>
    </dgm:pt>
    <dgm:pt modelId="{59B68760-C133-43FC-9A6E-FF3D200917A4}">
      <dgm:prSet phldrT="[Text]"/>
      <dgm:spPr/>
      <dgm:t>
        <a:bodyPr/>
        <a:lstStyle/>
        <a:p>
          <a:r>
            <a:rPr lang="en-IN" dirty="0"/>
            <a:t>Ideation</a:t>
          </a:r>
        </a:p>
      </dgm:t>
    </dgm:pt>
    <dgm:pt modelId="{C495E355-ADB3-43A4-B195-3647D4BF01D2}" type="parTrans" cxnId="{75DE611C-1A2E-4902-A874-EC3DF6E5E3AA}">
      <dgm:prSet/>
      <dgm:spPr/>
      <dgm:t>
        <a:bodyPr/>
        <a:lstStyle/>
        <a:p>
          <a:endParaRPr lang="en-IN"/>
        </a:p>
      </dgm:t>
    </dgm:pt>
    <dgm:pt modelId="{AEFA03C7-6889-4D73-B71E-B982020650EB}" type="sibTrans" cxnId="{75DE611C-1A2E-4902-A874-EC3DF6E5E3AA}">
      <dgm:prSet/>
      <dgm:spPr/>
      <dgm:t>
        <a:bodyPr/>
        <a:lstStyle/>
        <a:p>
          <a:endParaRPr lang="en-IN"/>
        </a:p>
      </dgm:t>
    </dgm:pt>
    <dgm:pt modelId="{039F50A1-2ACA-4259-AB7D-B525D91B03A7}">
      <dgm:prSet phldrT="[Text]" custT="1"/>
      <dgm:spPr/>
      <dgm:t>
        <a:bodyPr anchor="ctr"/>
        <a:lstStyle/>
        <a:p>
          <a:pPr algn="l">
            <a:lnSpc>
              <a:spcPct val="100000"/>
            </a:lnSpc>
            <a:buFont typeface="Arial" panose="020B0604020202020204" pitchFamily="34" charset="0"/>
            <a:buChar char="•"/>
          </a:pPr>
          <a:r>
            <a:rPr lang="en-IN" sz="1300" b="1" dirty="0"/>
            <a:t>- Define Problem.</a:t>
          </a:r>
        </a:p>
        <a:p>
          <a:pPr algn="l">
            <a:lnSpc>
              <a:spcPct val="100000"/>
            </a:lnSpc>
            <a:buFont typeface="Arial" panose="020B0604020202020204" pitchFamily="34" charset="0"/>
            <a:buChar char="•"/>
          </a:pPr>
          <a:r>
            <a:rPr lang="en-IN" sz="1300" b="1" dirty="0"/>
            <a:t>------------------------</a:t>
          </a:r>
        </a:p>
        <a:p>
          <a:pPr algn="l">
            <a:lnSpc>
              <a:spcPct val="100000"/>
            </a:lnSpc>
            <a:buFont typeface="Wingdings" panose="05000000000000000000" pitchFamily="2" charset="2"/>
            <a:buChar char="§"/>
          </a:pPr>
          <a:r>
            <a:rPr lang="en-IN" sz="1300" b="1" dirty="0"/>
            <a:t>- Analyse Market.</a:t>
          </a:r>
        </a:p>
        <a:p>
          <a:pPr algn="l">
            <a:lnSpc>
              <a:spcPct val="100000"/>
            </a:lnSpc>
            <a:buFont typeface="Wingdings" panose="05000000000000000000" pitchFamily="2" charset="2"/>
            <a:buChar char="§"/>
          </a:pPr>
          <a:r>
            <a:rPr lang="en-IN" sz="1300" b="1" dirty="0"/>
            <a:t>------------------------</a:t>
          </a:r>
        </a:p>
        <a:p>
          <a:pPr algn="l">
            <a:lnSpc>
              <a:spcPct val="100000"/>
            </a:lnSpc>
            <a:buFont typeface="Wingdings" panose="05000000000000000000" pitchFamily="2" charset="2"/>
            <a:buChar char="§"/>
          </a:pPr>
          <a:r>
            <a:rPr lang="en-IN" sz="1300" b="1" dirty="0"/>
            <a:t>- Brainstorm.</a:t>
          </a:r>
        </a:p>
        <a:p>
          <a:pPr algn="l">
            <a:lnSpc>
              <a:spcPct val="100000"/>
            </a:lnSpc>
            <a:buFont typeface="Wingdings" panose="05000000000000000000" pitchFamily="2" charset="2"/>
            <a:buChar char="§"/>
          </a:pPr>
          <a:r>
            <a:rPr lang="en-IN" sz="1300" b="1" dirty="0"/>
            <a:t>------------------------</a:t>
          </a:r>
        </a:p>
        <a:p>
          <a:pPr algn="l">
            <a:lnSpc>
              <a:spcPct val="100000"/>
            </a:lnSpc>
            <a:buFont typeface="Wingdings" panose="05000000000000000000" pitchFamily="2" charset="2"/>
            <a:buChar char="§"/>
          </a:pPr>
          <a:r>
            <a:rPr lang="en-IN" sz="1300" b="1" dirty="0"/>
            <a:t>- Choose the most innovative idea.</a:t>
          </a:r>
        </a:p>
      </dgm:t>
    </dgm:pt>
    <dgm:pt modelId="{D6F58CDE-9D20-4122-A0F9-46EDC9D98728}" type="parTrans" cxnId="{C42DCD68-B967-4FCD-9D91-2FDF13ADD733}">
      <dgm:prSet/>
      <dgm:spPr/>
      <dgm:t>
        <a:bodyPr/>
        <a:lstStyle/>
        <a:p>
          <a:endParaRPr lang="en-IN"/>
        </a:p>
      </dgm:t>
    </dgm:pt>
    <dgm:pt modelId="{8C3FB4E2-A75B-46B4-B169-C9034695DA1C}" type="sibTrans" cxnId="{C42DCD68-B967-4FCD-9D91-2FDF13ADD733}">
      <dgm:prSet/>
      <dgm:spPr/>
      <dgm:t>
        <a:bodyPr/>
        <a:lstStyle/>
        <a:p>
          <a:endParaRPr lang="en-IN"/>
        </a:p>
      </dgm:t>
    </dgm:pt>
    <dgm:pt modelId="{D028E5A2-E285-43A3-B8B8-F7B0D7086857}">
      <dgm:prSet phldrT="[Text]"/>
      <dgm:spPr/>
      <dgm:t>
        <a:bodyPr/>
        <a:lstStyle/>
        <a:p>
          <a:r>
            <a:rPr lang="en-IN" dirty="0"/>
            <a:t>Data Collection</a:t>
          </a:r>
        </a:p>
      </dgm:t>
    </dgm:pt>
    <dgm:pt modelId="{00AEECE5-98A7-439A-BBD5-9F8A853387C7}" type="parTrans" cxnId="{78ECB305-22C1-4D86-ACEB-E8FAB6764682}">
      <dgm:prSet/>
      <dgm:spPr/>
      <dgm:t>
        <a:bodyPr/>
        <a:lstStyle/>
        <a:p>
          <a:endParaRPr lang="en-IN"/>
        </a:p>
      </dgm:t>
    </dgm:pt>
    <dgm:pt modelId="{11FD419D-A252-4CED-BF7C-9AB9B878A82D}" type="sibTrans" cxnId="{78ECB305-22C1-4D86-ACEB-E8FAB6764682}">
      <dgm:prSet/>
      <dgm:spPr/>
      <dgm:t>
        <a:bodyPr/>
        <a:lstStyle/>
        <a:p>
          <a:endParaRPr lang="en-IN"/>
        </a:p>
      </dgm:t>
    </dgm:pt>
    <dgm:pt modelId="{313C13BC-E8B9-472F-9563-EDD5E46A47AE}">
      <dgm:prSet phldrT="[Text]" custT="1"/>
      <dgm:spPr/>
      <dgm:t>
        <a:bodyPr anchor="ctr"/>
        <a:lstStyle/>
        <a:p>
          <a:pPr algn="l">
            <a:lnSpc>
              <a:spcPct val="100000"/>
            </a:lnSpc>
            <a:buFont typeface="Wingdings" panose="05000000000000000000" pitchFamily="2" charset="2"/>
            <a:buChar char="§"/>
          </a:pPr>
          <a:r>
            <a:rPr lang="en-IN" sz="1300" b="1" dirty="0"/>
            <a:t>- Look for probable    available data.</a:t>
          </a:r>
        </a:p>
        <a:p>
          <a:pPr algn="l">
            <a:lnSpc>
              <a:spcPct val="100000"/>
            </a:lnSpc>
            <a:buFont typeface="Wingdings" panose="05000000000000000000" pitchFamily="2" charset="2"/>
            <a:buChar char="§"/>
          </a:pPr>
          <a:r>
            <a:rPr lang="en-IN" sz="1300" b="1" dirty="0"/>
            <a:t>------------------------</a:t>
          </a:r>
        </a:p>
        <a:p>
          <a:pPr algn="l">
            <a:lnSpc>
              <a:spcPct val="100000"/>
            </a:lnSpc>
            <a:buFont typeface="Wingdings" panose="05000000000000000000" pitchFamily="2" charset="2"/>
            <a:buChar char="§"/>
          </a:pPr>
          <a:r>
            <a:rPr lang="en-IN" sz="1300" b="1" dirty="0"/>
            <a:t>- Prepare data as per the industry standards.</a:t>
          </a:r>
        </a:p>
        <a:p>
          <a:pPr algn="l">
            <a:lnSpc>
              <a:spcPct val="100000"/>
            </a:lnSpc>
            <a:buFont typeface="Wingdings" panose="05000000000000000000" pitchFamily="2" charset="2"/>
            <a:buChar char="§"/>
          </a:pPr>
          <a:r>
            <a:rPr lang="en-IN" sz="1300" b="1" dirty="0"/>
            <a:t>------------------------</a:t>
          </a:r>
        </a:p>
        <a:p>
          <a:pPr algn="l">
            <a:lnSpc>
              <a:spcPct val="100000"/>
            </a:lnSpc>
            <a:buFont typeface="Wingdings" panose="05000000000000000000" pitchFamily="2" charset="2"/>
            <a:buChar char="§"/>
          </a:pPr>
          <a:r>
            <a:rPr lang="en-IN" sz="1300" b="1" dirty="0"/>
            <a:t>- Generate synthetic data if required.</a:t>
          </a:r>
        </a:p>
      </dgm:t>
    </dgm:pt>
    <dgm:pt modelId="{428C520B-75FA-474A-8C29-97203681A780}" type="parTrans" cxnId="{62E9E34A-C886-40B8-8456-FCDEE7B31AD6}">
      <dgm:prSet/>
      <dgm:spPr/>
      <dgm:t>
        <a:bodyPr/>
        <a:lstStyle/>
        <a:p>
          <a:endParaRPr lang="en-IN"/>
        </a:p>
      </dgm:t>
    </dgm:pt>
    <dgm:pt modelId="{D0ABD4A6-6561-4488-A0C2-A2C2A9AB1685}" type="sibTrans" cxnId="{62E9E34A-C886-40B8-8456-FCDEE7B31AD6}">
      <dgm:prSet/>
      <dgm:spPr/>
      <dgm:t>
        <a:bodyPr/>
        <a:lstStyle/>
        <a:p>
          <a:endParaRPr lang="en-IN"/>
        </a:p>
      </dgm:t>
    </dgm:pt>
    <dgm:pt modelId="{53858C66-8F73-4021-B171-A0BCBF1173F3}">
      <dgm:prSet phldrT="[Text]"/>
      <dgm:spPr/>
      <dgm:t>
        <a:bodyPr/>
        <a:lstStyle/>
        <a:p>
          <a:r>
            <a:rPr lang="en-IN" dirty="0"/>
            <a:t>Development</a:t>
          </a:r>
        </a:p>
      </dgm:t>
    </dgm:pt>
    <dgm:pt modelId="{55F040CF-6A15-4BE4-9BE7-9FD49DF04D30}" type="parTrans" cxnId="{B3D3F471-0B84-490F-9A74-0F97F7520857}">
      <dgm:prSet/>
      <dgm:spPr/>
      <dgm:t>
        <a:bodyPr/>
        <a:lstStyle/>
        <a:p>
          <a:endParaRPr lang="en-IN"/>
        </a:p>
      </dgm:t>
    </dgm:pt>
    <dgm:pt modelId="{5AB9D8B4-9729-4882-B421-FEC8F932324A}" type="sibTrans" cxnId="{B3D3F471-0B84-490F-9A74-0F97F7520857}">
      <dgm:prSet/>
      <dgm:spPr/>
      <dgm:t>
        <a:bodyPr/>
        <a:lstStyle/>
        <a:p>
          <a:endParaRPr lang="en-IN"/>
        </a:p>
      </dgm:t>
    </dgm:pt>
    <dgm:pt modelId="{9733335D-E491-4AF7-A172-A8A5B63B7CAA}">
      <dgm:prSet phldrT="[Text]" custT="1"/>
      <dgm:spPr/>
      <dgm:t>
        <a:bodyPr anchor="ctr"/>
        <a:lstStyle/>
        <a:p>
          <a:pPr algn="l">
            <a:lnSpc>
              <a:spcPct val="100000"/>
            </a:lnSpc>
          </a:pPr>
          <a:r>
            <a:rPr lang="en-IN" sz="1100" b="1" dirty="0"/>
            <a:t>- Host the collected to possible database.</a:t>
          </a:r>
        </a:p>
        <a:p>
          <a:pPr algn="l">
            <a:lnSpc>
              <a:spcPct val="100000"/>
            </a:lnSpc>
          </a:pPr>
          <a:r>
            <a:rPr lang="en-IN" sz="1100" b="1" dirty="0"/>
            <a:t>------------------------</a:t>
          </a:r>
        </a:p>
        <a:p>
          <a:pPr algn="l">
            <a:lnSpc>
              <a:spcPct val="100000"/>
            </a:lnSpc>
          </a:pPr>
          <a:r>
            <a:rPr lang="en-IN" sz="1100" b="1" dirty="0"/>
            <a:t>- Prepare scripts for data manipulation, feature engineering, feature selection.</a:t>
          </a:r>
        </a:p>
        <a:p>
          <a:pPr algn="l">
            <a:lnSpc>
              <a:spcPct val="100000"/>
            </a:lnSpc>
          </a:pPr>
          <a:r>
            <a:rPr lang="en-IN" sz="1100" b="1" dirty="0"/>
            <a:t>------------------------</a:t>
          </a:r>
        </a:p>
        <a:p>
          <a:pPr algn="l">
            <a:lnSpc>
              <a:spcPct val="100000"/>
            </a:lnSpc>
          </a:pPr>
          <a:r>
            <a:rPr lang="en-IN" sz="1100" b="1" dirty="0"/>
            <a:t>- Prepare scripts model training, evaluation.</a:t>
          </a:r>
        </a:p>
        <a:p>
          <a:pPr algn="l">
            <a:lnSpc>
              <a:spcPct val="100000"/>
            </a:lnSpc>
          </a:pPr>
          <a:r>
            <a:rPr lang="en-IN" sz="1100" b="1" dirty="0"/>
            <a:t>------------------------</a:t>
          </a:r>
        </a:p>
        <a:p>
          <a:pPr algn="l">
            <a:lnSpc>
              <a:spcPct val="100000"/>
            </a:lnSpc>
          </a:pPr>
          <a:r>
            <a:rPr lang="en-IN" sz="1100" b="1" dirty="0"/>
            <a:t>- Prepare a script for a Web UI.</a:t>
          </a:r>
        </a:p>
        <a:p>
          <a:pPr algn="l">
            <a:lnSpc>
              <a:spcPct val="100000"/>
            </a:lnSpc>
          </a:pPr>
          <a:r>
            <a:rPr lang="en-IN" sz="1100" b="1" dirty="0"/>
            <a:t>------------------------</a:t>
          </a:r>
        </a:p>
        <a:p>
          <a:pPr algn="l">
            <a:lnSpc>
              <a:spcPct val="100000"/>
            </a:lnSpc>
          </a:pPr>
          <a:r>
            <a:rPr lang="en-IN" sz="1100" b="1" dirty="0"/>
            <a:t>- Prepare analytical BI dashboard</a:t>
          </a:r>
        </a:p>
      </dgm:t>
    </dgm:pt>
    <dgm:pt modelId="{FB6AFFEA-5528-4A2F-901B-60389BB1BFFD}" type="parTrans" cxnId="{FF3A7978-0A7C-43F8-83A4-93E68A467BB6}">
      <dgm:prSet/>
      <dgm:spPr/>
      <dgm:t>
        <a:bodyPr/>
        <a:lstStyle/>
        <a:p>
          <a:endParaRPr lang="en-IN"/>
        </a:p>
      </dgm:t>
    </dgm:pt>
    <dgm:pt modelId="{43F8C359-BCB4-4296-8F7A-E94DC1FBC9DE}" type="sibTrans" cxnId="{FF3A7978-0A7C-43F8-83A4-93E68A467BB6}">
      <dgm:prSet/>
      <dgm:spPr/>
      <dgm:t>
        <a:bodyPr/>
        <a:lstStyle/>
        <a:p>
          <a:endParaRPr lang="en-IN"/>
        </a:p>
      </dgm:t>
    </dgm:pt>
    <dgm:pt modelId="{8578F5C9-A8A9-429F-946B-37ED82F7DADD}">
      <dgm:prSet/>
      <dgm:spPr/>
      <dgm:t>
        <a:bodyPr/>
        <a:lstStyle/>
        <a:p>
          <a:r>
            <a:rPr lang="en-IN" dirty="0"/>
            <a:t>Deployment</a:t>
          </a:r>
        </a:p>
      </dgm:t>
    </dgm:pt>
    <dgm:pt modelId="{F8216985-3C09-41E1-937D-3B0D5D3AB0E0}" type="parTrans" cxnId="{082DD832-73F2-4995-9924-28A4509CF6B5}">
      <dgm:prSet/>
      <dgm:spPr/>
      <dgm:t>
        <a:bodyPr/>
        <a:lstStyle/>
        <a:p>
          <a:endParaRPr lang="en-IN"/>
        </a:p>
      </dgm:t>
    </dgm:pt>
    <dgm:pt modelId="{08058E1D-D053-431E-B5F0-11312FEE6933}" type="sibTrans" cxnId="{082DD832-73F2-4995-9924-28A4509CF6B5}">
      <dgm:prSet/>
      <dgm:spPr/>
      <dgm:t>
        <a:bodyPr/>
        <a:lstStyle/>
        <a:p>
          <a:endParaRPr lang="en-IN"/>
        </a:p>
      </dgm:t>
    </dgm:pt>
    <dgm:pt modelId="{E93EA8AF-E55F-41FF-9C4D-CA888E2712D2}">
      <dgm:prSet/>
      <dgm:spPr/>
      <dgm:t>
        <a:bodyPr/>
        <a:lstStyle/>
        <a:p>
          <a:r>
            <a:rPr lang="en-IN" dirty="0"/>
            <a:t>Serving/Onboarding of Stakeholders</a:t>
          </a:r>
        </a:p>
      </dgm:t>
    </dgm:pt>
    <dgm:pt modelId="{F9268F09-7D40-4F11-A85C-4ADEAB4EEFDC}" type="parTrans" cxnId="{DDF90D0A-F52C-4225-918E-FDB5C6BF005F}">
      <dgm:prSet/>
      <dgm:spPr/>
      <dgm:t>
        <a:bodyPr/>
        <a:lstStyle/>
        <a:p>
          <a:endParaRPr lang="en-IN"/>
        </a:p>
      </dgm:t>
    </dgm:pt>
    <dgm:pt modelId="{30952B65-B79C-4BC7-817B-490F9C7E5F8D}" type="sibTrans" cxnId="{DDF90D0A-F52C-4225-918E-FDB5C6BF005F}">
      <dgm:prSet/>
      <dgm:spPr/>
      <dgm:t>
        <a:bodyPr/>
        <a:lstStyle/>
        <a:p>
          <a:endParaRPr lang="en-IN"/>
        </a:p>
      </dgm:t>
    </dgm:pt>
    <dgm:pt modelId="{7875D54F-F6B8-485E-9163-3277F3C24CDB}">
      <dgm:prSet custT="1"/>
      <dgm:spPr/>
      <dgm:t>
        <a:bodyPr anchor="ctr"/>
        <a:lstStyle/>
        <a:p>
          <a:pPr algn="l"/>
          <a:r>
            <a:rPr lang="en-IN" sz="1200" b="1" dirty="0"/>
            <a:t>- Upload the developed solution to a repository.</a:t>
          </a:r>
        </a:p>
        <a:p>
          <a:pPr algn="l"/>
          <a:r>
            <a:rPr lang="en-IN" sz="1200" b="1" dirty="0"/>
            <a:t>------------------------</a:t>
          </a:r>
        </a:p>
        <a:p>
          <a:pPr algn="l"/>
          <a:r>
            <a:rPr lang="en-IN" sz="1200" b="1" dirty="0"/>
            <a:t>- Connect the repository to deployment container.</a:t>
          </a:r>
        </a:p>
        <a:p>
          <a:pPr algn="l"/>
          <a:r>
            <a:rPr lang="en-IN" sz="1200" b="1" dirty="0"/>
            <a:t>------------------------</a:t>
          </a:r>
        </a:p>
        <a:p>
          <a:pPr algn="l"/>
          <a:r>
            <a:rPr lang="en-IN" sz="1200" b="1" dirty="0"/>
            <a:t>- Execute the container to generate the results.</a:t>
          </a:r>
        </a:p>
        <a:p>
          <a:pPr algn="l"/>
          <a:r>
            <a:rPr lang="en-IN" sz="1200" b="1" dirty="0"/>
            <a:t>------------------------</a:t>
          </a:r>
        </a:p>
        <a:p>
          <a:pPr algn="l"/>
          <a:r>
            <a:rPr lang="en-IN" sz="1200" b="1" dirty="0"/>
            <a:t>- Publish the generated results on Web UI.</a:t>
          </a:r>
        </a:p>
        <a:p>
          <a:pPr algn="l"/>
          <a:r>
            <a:rPr lang="en-IN" sz="1200" b="1" dirty="0"/>
            <a:t>------------------------</a:t>
          </a:r>
        </a:p>
        <a:p>
          <a:pPr algn="l"/>
          <a:r>
            <a:rPr lang="en-IN" sz="1200" b="1" dirty="0"/>
            <a:t>- Publish the prepared BI dashboard to the Web UI. </a:t>
          </a:r>
        </a:p>
      </dgm:t>
    </dgm:pt>
    <dgm:pt modelId="{DC691612-0DD4-4200-9892-1E49836CB862}" type="parTrans" cxnId="{C217C8BA-78ED-4A98-B260-3C25EABC3BC8}">
      <dgm:prSet/>
      <dgm:spPr/>
      <dgm:t>
        <a:bodyPr/>
        <a:lstStyle/>
        <a:p>
          <a:endParaRPr lang="en-IN"/>
        </a:p>
      </dgm:t>
    </dgm:pt>
    <dgm:pt modelId="{582D96EF-2D91-4080-92DD-E851D95C7398}" type="sibTrans" cxnId="{C217C8BA-78ED-4A98-B260-3C25EABC3BC8}">
      <dgm:prSet/>
      <dgm:spPr/>
      <dgm:t>
        <a:bodyPr/>
        <a:lstStyle/>
        <a:p>
          <a:endParaRPr lang="en-IN"/>
        </a:p>
      </dgm:t>
    </dgm:pt>
    <dgm:pt modelId="{CA6336C7-2611-45BA-8F10-E12631BE8191}">
      <dgm:prSet custT="1"/>
      <dgm:spPr/>
      <dgm:t>
        <a:bodyPr anchor="ctr"/>
        <a:lstStyle/>
        <a:p>
          <a:pPr algn="l">
            <a:lnSpc>
              <a:spcPct val="100000"/>
            </a:lnSpc>
          </a:pPr>
          <a:r>
            <a:rPr lang="en-IN" sz="1400" b="1" dirty="0"/>
            <a:t>- Project Management Teams</a:t>
          </a:r>
        </a:p>
        <a:p>
          <a:pPr algn="l">
            <a:lnSpc>
              <a:spcPct val="100000"/>
            </a:lnSpc>
          </a:pPr>
          <a:r>
            <a:rPr lang="en-IN" sz="1400" b="1" dirty="0"/>
            <a:t>---------------------</a:t>
          </a:r>
        </a:p>
        <a:p>
          <a:pPr algn="l">
            <a:lnSpc>
              <a:spcPct val="100000"/>
            </a:lnSpc>
          </a:pPr>
          <a:r>
            <a:rPr lang="en-IN" sz="1400" b="1" dirty="0"/>
            <a:t>- Marketing Department</a:t>
          </a:r>
        </a:p>
        <a:p>
          <a:pPr algn="l">
            <a:lnSpc>
              <a:spcPct val="100000"/>
            </a:lnSpc>
          </a:pPr>
          <a:r>
            <a:rPr lang="en-IN" sz="1400" b="1" dirty="0"/>
            <a:t>---------------------</a:t>
          </a:r>
        </a:p>
        <a:p>
          <a:pPr algn="l">
            <a:lnSpc>
              <a:spcPct val="100000"/>
            </a:lnSpc>
          </a:pPr>
          <a:r>
            <a:rPr lang="en-IN" sz="1400" b="1" dirty="0"/>
            <a:t>- Sales Department</a:t>
          </a:r>
        </a:p>
        <a:p>
          <a:pPr algn="l">
            <a:lnSpc>
              <a:spcPct val="150000"/>
            </a:lnSpc>
          </a:pPr>
          <a:r>
            <a:rPr lang="en-IN" sz="1400" b="1" dirty="0"/>
            <a:t>---------------------</a:t>
          </a:r>
        </a:p>
        <a:p>
          <a:pPr algn="l">
            <a:lnSpc>
              <a:spcPct val="150000"/>
            </a:lnSpc>
          </a:pPr>
          <a:r>
            <a:rPr lang="en-IN" sz="1400" b="1" dirty="0"/>
            <a:t>- End Customers</a:t>
          </a:r>
        </a:p>
        <a:p>
          <a:pPr algn="l">
            <a:lnSpc>
              <a:spcPct val="150000"/>
            </a:lnSpc>
          </a:pPr>
          <a:r>
            <a:rPr lang="en-IN" sz="1400" b="1" dirty="0"/>
            <a:t>---------------------</a:t>
          </a:r>
        </a:p>
        <a:p>
          <a:pPr algn="l">
            <a:lnSpc>
              <a:spcPct val="100000"/>
            </a:lnSpc>
          </a:pPr>
          <a:r>
            <a:rPr lang="en-IN" sz="1400" b="1" dirty="0"/>
            <a:t>- Customer Support Teams</a:t>
          </a:r>
        </a:p>
      </dgm:t>
    </dgm:pt>
    <dgm:pt modelId="{384CD186-FBC0-4E42-9CE0-6E2080A971FC}" type="parTrans" cxnId="{59171C59-25E2-44F8-BACF-68C31F00254B}">
      <dgm:prSet/>
      <dgm:spPr/>
      <dgm:t>
        <a:bodyPr/>
        <a:lstStyle/>
        <a:p>
          <a:endParaRPr lang="en-IN"/>
        </a:p>
      </dgm:t>
    </dgm:pt>
    <dgm:pt modelId="{5283FDD5-89A6-4B4E-A1D2-3524007710A6}" type="sibTrans" cxnId="{59171C59-25E2-44F8-BACF-68C31F00254B}">
      <dgm:prSet/>
      <dgm:spPr/>
      <dgm:t>
        <a:bodyPr/>
        <a:lstStyle/>
        <a:p>
          <a:endParaRPr lang="en-IN"/>
        </a:p>
      </dgm:t>
    </dgm:pt>
    <dgm:pt modelId="{F4E27C8D-1A94-4DE9-8CCA-E07E089D11CB}" type="pres">
      <dgm:prSet presAssocID="{8EA09752-86BE-4F3C-BC9C-C8B220890853}" presName="Name0" presStyleCnt="0">
        <dgm:presLayoutVars>
          <dgm:chMax val="7"/>
          <dgm:chPref val="5"/>
          <dgm:dir/>
          <dgm:animOne val="branch"/>
          <dgm:animLvl val="lvl"/>
        </dgm:presLayoutVars>
      </dgm:prSet>
      <dgm:spPr/>
    </dgm:pt>
    <dgm:pt modelId="{4187B20E-034B-420C-9924-036C798A7D6A}" type="pres">
      <dgm:prSet presAssocID="{E93EA8AF-E55F-41FF-9C4D-CA888E2712D2}" presName="ChildAccent5" presStyleCnt="0"/>
      <dgm:spPr/>
    </dgm:pt>
    <dgm:pt modelId="{8151EC9A-2185-4F1D-BAAE-5CD2C79DDF88}" type="pres">
      <dgm:prSet presAssocID="{E93EA8AF-E55F-41FF-9C4D-CA888E2712D2}" presName="ChildAccent" presStyleLbl="alignImgPlace1" presStyleIdx="0" presStyleCnt="5" custLinFactNeighborY="0"/>
      <dgm:spPr/>
    </dgm:pt>
    <dgm:pt modelId="{49621D33-949C-45EA-96AB-5B1E9F325D3A}" type="pres">
      <dgm:prSet presAssocID="{E93EA8AF-E55F-41FF-9C4D-CA888E2712D2}" presName="Child5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867BACC5-6015-4807-83AA-51BE4A98E41A}" type="pres">
      <dgm:prSet presAssocID="{E93EA8AF-E55F-41FF-9C4D-CA888E2712D2}" presName="Parent5" presStyleLbl="node1" presStyleIdx="0" presStyleCnt="5">
        <dgm:presLayoutVars>
          <dgm:chMax val="2"/>
          <dgm:chPref val="1"/>
          <dgm:bulletEnabled val="1"/>
        </dgm:presLayoutVars>
      </dgm:prSet>
      <dgm:spPr/>
    </dgm:pt>
    <dgm:pt modelId="{7AD67ACA-BE9F-4F00-AAD2-F75FF784FAB5}" type="pres">
      <dgm:prSet presAssocID="{8578F5C9-A8A9-429F-946B-37ED82F7DADD}" presName="ChildAccent4" presStyleCnt="0"/>
      <dgm:spPr/>
    </dgm:pt>
    <dgm:pt modelId="{A6CCA92F-5227-4B80-ACFD-4E9B3E418DFD}" type="pres">
      <dgm:prSet presAssocID="{8578F5C9-A8A9-429F-946B-37ED82F7DADD}" presName="ChildAccent" presStyleLbl="alignImgPlace1" presStyleIdx="1" presStyleCnt="5"/>
      <dgm:spPr/>
    </dgm:pt>
    <dgm:pt modelId="{227042A6-058A-403F-ACA1-A1DA4D0F1CE2}" type="pres">
      <dgm:prSet presAssocID="{8578F5C9-A8A9-429F-946B-37ED82F7DADD}" presName="Child4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102B1F97-EDD9-40EC-852D-B74DF55D22BC}" type="pres">
      <dgm:prSet presAssocID="{8578F5C9-A8A9-429F-946B-37ED82F7DADD}" presName="Parent4" presStyleLbl="node1" presStyleIdx="1" presStyleCnt="5">
        <dgm:presLayoutVars>
          <dgm:chMax val="2"/>
          <dgm:chPref val="1"/>
          <dgm:bulletEnabled val="1"/>
        </dgm:presLayoutVars>
      </dgm:prSet>
      <dgm:spPr/>
    </dgm:pt>
    <dgm:pt modelId="{6BF269F2-513A-4A84-94BB-924300C5B28C}" type="pres">
      <dgm:prSet presAssocID="{53858C66-8F73-4021-B171-A0BCBF1173F3}" presName="ChildAccent3" presStyleCnt="0"/>
      <dgm:spPr/>
    </dgm:pt>
    <dgm:pt modelId="{A0C1B0AF-C086-4FEF-A2B8-18647CE7FF6A}" type="pres">
      <dgm:prSet presAssocID="{53858C66-8F73-4021-B171-A0BCBF1173F3}" presName="ChildAccent" presStyleLbl="alignImgPlace1" presStyleIdx="2" presStyleCnt="5" custLinFactNeighborY="-1065"/>
      <dgm:spPr/>
    </dgm:pt>
    <dgm:pt modelId="{380AAE50-AC62-450B-82C5-A1BBFD409EA5}" type="pres">
      <dgm:prSet presAssocID="{53858C66-8F73-4021-B171-A0BCBF1173F3}" presName="Child3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740C0DAB-141B-43EB-AF6C-0D52CE58FFBC}" type="pres">
      <dgm:prSet presAssocID="{53858C66-8F73-4021-B171-A0BCBF1173F3}" presName="Parent3" presStyleLbl="node1" presStyleIdx="2" presStyleCnt="5">
        <dgm:presLayoutVars>
          <dgm:chMax val="2"/>
          <dgm:chPref val="1"/>
          <dgm:bulletEnabled val="1"/>
        </dgm:presLayoutVars>
      </dgm:prSet>
      <dgm:spPr/>
    </dgm:pt>
    <dgm:pt modelId="{913969BC-6616-4FA4-978D-DF28AC6C9156}" type="pres">
      <dgm:prSet presAssocID="{D028E5A2-E285-43A3-B8B8-F7B0D7086857}" presName="ChildAccent2" presStyleCnt="0"/>
      <dgm:spPr/>
    </dgm:pt>
    <dgm:pt modelId="{C80DE48A-56CF-4D29-9B6A-2FB1922BDF19}" type="pres">
      <dgm:prSet presAssocID="{D028E5A2-E285-43A3-B8B8-F7B0D7086857}" presName="ChildAccent" presStyleLbl="alignImgPlace1" presStyleIdx="3" presStyleCnt="5"/>
      <dgm:spPr/>
    </dgm:pt>
    <dgm:pt modelId="{D657C55E-EC3E-4518-9650-BAD4999719FE}" type="pres">
      <dgm:prSet presAssocID="{D028E5A2-E285-43A3-B8B8-F7B0D7086857}" presName="Child2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608614A6-318A-4391-A9A7-E930E40A0FD4}" type="pres">
      <dgm:prSet presAssocID="{D028E5A2-E285-43A3-B8B8-F7B0D7086857}" presName="Parent2" presStyleLbl="node1" presStyleIdx="3" presStyleCnt="5">
        <dgm:presLayoutVars>
          <dgm:chMax val="2"/>
          <dgm:chPref val="1"/>
          <dgm:bulletEnabled val="1"/>
        </dgm:presLayoutVars>
      </dgm:prSet>
      <dgm:spPr/>
    </dgm:pt>
    <dgm:pt modelId="{F3568EEF-CA7B-4857-AD4E-BC0B710D17B8}" type="pres">
      <dgm:prSet presAssocID="{59B68760-C133-43FC-9A6E-FF3D200917A4}" presName="ChildAccent1" presStyleCnt="0"/>
      <dgm:spPr/>
    </dgm:pt>
    <dgm:pt modelId="{AABCCF44-B8E3-4F2E-8BAA-36FB88E0B7FE}" type="pres">
      <dgm:prSet presAssocID="{59B68760-C133-43FC-9A6E-FF3D200917A4}" presName="ChildAccent" presStyleLbl="alignImgPlace1" presStyleIdx="4" presStyleCnt="5" custLinFactNeighborX="-558"/>
      <dgm:spPr/>
    </dgm:pt>
    <dgm:pt modelId="{F7D0758E-DE1D-4E7D-95FF-4281C9B07975}" type="pres">
      <dgm:prSet presAssocID="{59B68760-C133-43FC-9A6E-FF3D200917A4}" presName="Child1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215BC3AE-7311-4F8D-AF98-20EF4EFDF90F}" type="pres">
      <dgm:prSet presAssocID="{59B68760-C133-43FC-9A6E-FF3D200917A4}" presName="Parent1" presStyleLbl="node1" presStyleIdx="4" presStyleCnt="5" custLinFactNeighborX="-558">
        <dgm:presLayoutVars>
          <dgm:chMax val="2"/>
          <dgm:chPref val="1"/>
          <dgm:bulletEnabled val="1"/>
        </dgm:presLayoutVars>
      </dgm:prSet>
      <dgm:spPr/>
    </dgm:pt>
  </dgm:ptLst>
  <dgm:cxnLst>
    <dgm:cxn modelId="{78ECB305-22C1-4D86-ACEB-E8FAB6764682}" srcId="{8EA09752-86BE-4F3C-BC9C-C8B220890853}" destId="{D028E5A2-E285-43A3-B8B8-F7B0D7086857}" srcOrd="1" destOrd="0" parTransId="{00AEECE5-98A7-439A-BBD5-9F8A853387C7}" sibTransId="{11FD419D-A252-4CED-BF7C-9AB9B878A82D}"/>
    <dgm:cxn modelId="{DDF90D0A-F52C-4225-918E-FDB5C6BF005F}" srcId="{8EA09752-86BE-4F3C-BC9C-C8B220890853}" destId="{E93EA8AF-E55F-41FF-9C4D-CA888E2712D2}" srcOrd="4" destOrd="0" parTransId="{F9268F09-7D40-4F11-A85C-4ADEAB4EEFDC}" sibTransId="{30952B65-B79C-4BC7-817B-490F9C7E5F8D}"/>
    <dgm:cxn modelId="{38AE980A-B7B5-48F9-849A-A294BF1E71B4}" type="presOf" srcId="{8EA09752-86BE-4F3C-BC9C-C8B220890853}" destId="{F4E27C8D-1A94-4DE9-8CCA-E07E089D11CB}" srcOrd="0" destOrd="0" presId="urn:microsoft.com/office/officeart/2011/layout/InterconnectedBlockProcess"/>
    <dgm:cxn modelId="{45222613-3A61-4D85-AB07-B291B819BF55}" type="presOf" srcId="{9733335D-E491-4AF7-A172-A8A5B63B7CAA}" destId="{380AAE50-AC62-450B-82C5-A1BBFD409EA5}" srcOrd="1" destOrd="0" presId="urn:microsoft.com/office/officeart/2011/layout/InterconnectedBlockProcess"/>
    <dgm:cxn modelId="{75DE611C-1A2E-4902-A874-EC3DF6E5E3AA}" srcId="{8EA09752-86BE-4F3C-BC9C-C8B220890853}" destId="{59B68760-C133-43FC-9A6E-FF3D200917A4}" srcOrd="0" destOrd="0" parTransId="{C495E355-ADB3-43A4-B195-3647D4BF01D2}" sibTransId="{AEFA03C7-6889-4D73-B71E-B982020650EB}"/>
    <dgm:cxn modelId="{BD096023-926D-45CF-995C-4F6D8AA547B0}" type="presOf" srcId="{7875D54F-F6B8-485E-9163-3277F3C24CDB}" destId="{A6CCA92F-5227-4B80-ACFD-4E9B3E418DFD}" srcOrd="0" destOrd="0" presId="urn:microsoft.com/office/officeart/2011/layout/InterconnectedBlockProcess"/>
    <dgm:cxn modelId="{7607B92F-3D1C-4284-9F56-BA0C4722F3E2}" type="presOf" srcId="{039F50A1-2ACA-4259-AB7D-B525D91B03A7}" destId="{F7D0758E-DE1D-4E7D-95FF-4281C9B07975}" srcOrd="1" destOrd="0" presId="urn:microsoft.com/office/officeart/2011/layout/InterconnectedBlockProcess"/>
    <dgm:cxn modelId="{082DD832-73F2-4995-9924-28A4509CF6B5}" srcId="{8EA09752-86BE-4F3C-BC9C-C8B220890853}" destId="{8578F5C9-A8A9-429F-946B-37ED82F7DADD}" srcOrd="3" destOrd="0" parTransId="{F8216985-3C09-41E1-937D-3B0D5D3AB0E0}" sibTransId="{08058E1D-D053-431E-B5F0-11312FEE6933}"/>
    <dgm:cxn modelId="{C42DCD68-B967-4FCD-9D91-2FDF13ADD733}" srcId="{59B68760-C133-43FC-9A6E-FF3D200917A4}" destId="{039F50A1-2ACA-4259-AB7D-B525D91B03A7}" srcOrd="0" destOrd="0" parTransId="{D6F58CDE-9D20-4122-A0F9-46EDC9D98728}" sibTransId="{8C3FB4E2-A75B-46B4-B169-C9034695DA1C}"/>
    <dgm:cxn modelId="{CD31A849-99B9-49E1-92E9-56B932613E73}" type="presOf" srcId="{7875D54F-F6B8-485E-9163-3277F3C24CDB}" destId="{227042A6-058A-403F-ACA1-A1DA4D0F1CE2}" srcOrd="1" destOrd="0" presId="urn:microsoft.com/office/officeart/2011/layout/InterconnectedBlockProcess"/>
    <dgm:cxn modelId="{62E9E34A-C886-40B8-8456-FCDEE7B31AD6}" srcId="{D028E5A2-E285-43A3-B8B8-F7B0D7086857}" destId="{313C13BC-E8B9-472F-9563-EDD5E46A47AE}" srcOrd="0" destOrd="0" parTransId="{428C520B-75FA-474A-8C29-97203681A780}" sibTransId="{D0ABD4A6-6561-4488-A0C2-A2C2A9AB1685}"/>
    <dgm:cxn modelId="{1FE7FE6C-9597-448E-ACE9-097AEFBDC836}" type="presOf" srcId="{313C13BC-E8B9-472F-9563-EDD5E46A47AE}" destId="{C80DE48A-56CF-4D29-9B6A-2FB1922BDF19}" srcOrd="0" destOrd="0" presId="urn:microsoft.com/office/officeart/2011/layout/InterconnectedBlockProcess"/>
    <dgm:cxn modelId="{B3D3F471-0B84-490F-9A74-0F97F7520857}" srcId="{8EA09752-86BE-4F3C-BC9C-C8B220890853}" destId="{53858C66-8F73-4021-B171-A0BCBF1173F3}" srcOrd="2" destOrd="0" parTransId="{55F040CF-6A15-4BE4-9BE7-9FD49DF04D30}" sibTransId="{5AB9D8B4-9729-4882-B421-FEC8F932324A}"/>
    <dgm:cxn modelId="{FF3A7978-0A7C-43F8-83A4-93E68A467BB6}" srcId="{53858C66-8F73-4021-B171-A0BCBF1173F3}" destId="{9733335D-E491-4AF7-A172-A8A5B63B7CAA}" srcOrd="0" destOrd="0" parTransId="{FB6AFFEA-5528-4A2F-901B-60389BB1BFFD}" sibTransId="{43F8C359-BCB4-4296-8F7A-E94DC1FBC9DE}"/>
    <dgm:cxn modelId="{59171C59-25E2-44F8-BACF-68C31F00254B}" srcId="{E93EA8AF-E55F-41FF-9C4D-CA888E2712D2}" destId="{CA6336C7-2611-45BA-8F10-E12631BE8191}" srcOrd="0" destOrd="0" parTransId="{384CD186-FBC0-4E42-9CE0-6E2080A971FC}" sibTransId="{5283FDD5-89A6-4B4E-A1D2-3524007710A6}"/>
    <dgm:cxn modelId="{6074F484-9219-4FFC-AD6A-6996879F6973}" type="presOf" srcId="{53858C66-8F73-4021-B171-A0BCBF1173F3}" destId="{740C0DAB-141B-43EB-AF6C-0D52CE58FFBC}" srcOrd="0" destOrd="0" presId="urn:microsoft.com/office/officeart/2011/layout/InterconnectedBlockProcess"/>
    <dgm:cxn modelId="{BFF64088-F6D6-4DA7-B5E0-9FB743064CE8}" type="presOf" srcId="{CA6336C7-2611-45BA-8F10-E12631BE8191}" destId="{8151EC9A-2185-4F1D-BAAE-5CD2C79DDF88}" srcOrd="0" destOrd="0" presId="urn:microsoft.com/office/officeart/2011/layout/InterconnectedBlockProcess"/>
    <dgm:cxn modelId="{26D5B392-9F88-4552-92DD-73495FE4CCBE}" type="presOf" srcId="{313C13BC-E8B9-472F-9563-EDD5E46A47AE}" destId="{D657C55E-EC3E-4518-9650-BAD4999719FE}" srcOrd="1" destOrd="0" presId="urn:microsoft.com/office/officeart/2011/layout/InterconnectedBlockProcess"/>
    <dgm:cxn modelId="{6E26F5A3-D7E8-4338-854E-A616808E243F}" type="presOf" srcId="{D028E5A2-E285-43A3-B8B8-F7B0D7086857}" destId="{608614A6-318A-4391-A9A7-E930E40A0FD4}" srcOrd="0" destOrd="0" presId="urn:microsoft.com/office/officeart/2011/layout/InterconnectedBlockProcess"/>
    <dgm:cxn modelId="{67D287A4-5060-4988-ACCF-F6B6D55743E5}" type="presOf" srcId="{039F50A1-2ACA-4259-AB7D-B525D91B03A7}" destId="{AABCCF44-B8E3-4F2E-8BAA-36FB88E0B7FE}" srcOrd="0" destOrd="0" presId="urn:microsoft.com/office/officeart/2011/layout/InterconnectedBlockProcess"/>
    <dgm:cxn modelId="{C217C8BA-78ED-4A98-B260-3C25EABC3BC8}" srcId="{8578F5C9-A8A9-429F-946B-37ED82F7DADD}" destId="{7875D54F-F6B8-485E-9163-3277F3C24CDB}" srcOrd="0" destOrd="0" parTransId="{DC691612-0DD4-4200-9892-1E49836CB862}" sibTransId="{582D96EF-2D91-4080-92DD-E851D95C7398}"/>
    <dgm:cxn modelId="{390480BB-8377-4737-81B2-0725D7368C96}" type="presOf" srcId="{59B68760-C133-43FC-9A6E-FF3D200917A4}" destId="{215BC3AE-7311-4F8D-AF98-20EF4EFDF90F}" srcOrd="0" destOrd="0" presId="urn:microsoft.com/office/officeart/2011/layout/InterconnectedBlockProcess"/>
    <dgm:cxn modelId="{F9BEE7BE-2042-414E-8D0E-EB6B694DACE4}" type="presOf" srcId="{8578F5C9-A8A9-429F-946B-37ED82F7DADD}" destId="{102B1F97-EDD9-40EC-852D-B74DF55D22BC}" srcOrd="0" destOrd="0" presId="urn:microsoft.com/office/officeart/2011/layout/InterconnectedBlockProcess"/>
    <dgm:cxn modelId="{DAA0F9DE-79BC-44CB-A371-1DD2C15D044E}" type="presOf" srcId="{E93EA8AF-E55F-41FF-9C4D-CA888E2712D2}" destId="{867BACC5-6015-4807-83AA-51BE4A98E41A}" srcOrd="0" destOrd="0" presId="urn:microsoft.com/office/officeart/2011/layout/InterconnectedBlockProcess"/>
    <dgm:cxn modelId="{DF44DEEF-CE59-4E3E-B797-F4CB384C70F2}" type="presOf" srcId="{CA6336C7-2611-45BA-8F10-E12631BE8191}" destId="{49621D33-949C-45EA-96AB-5B1E9F325D3A}" srcOrd="1" destOrd="0" presId="urn:microsoft.com/office/officeart/2011/layout/InterconnectedBlockProcess"/>
    <dgm:cxn modelId="{5EF10BFF-B8AF-464A-A3EB-9DD700ED8B12}" type="presOf" srcId="{9733335D-E491-4AF7-A172-A8A5B63B7CAA}" destId="{A0C1B0AF-C086-4FEF-A2B8-18647CE7FF6A}" srcOrd="0" destOrd="0" presId="urn:microsoft.com/office/officeart/2011/layout/InterconnectedBlockProcess"/>
    <dgm:cxn modelId="{CEBF6440-7E08-4D74-8C6D-68DDD3DDDD87}" type="presParOf" srcId="{F4E27C8D-1A94-4DE9-8CCA-E07E089D11CB}" destId="{4187B20E-034B-420C-9924-036C798A7D6A}" srcOrd="0" destOrd="0" presId="urn:microsoft.com/office/officeart/2011/layout/InterconnectedBlockProcess"/>
    <dgm:cxn modelId="{EC5A6700-99E8-4E11-B446-E098F2C10787}" type="presParOf" srcId="{4187B20E-034B-420C-9924-036C798A7D6A}" destId="{8151EC9A-2185-4F1D-BAAE-5CD2C79DDF88}" srcOrd="0" destOrd="0" presId="urn:microsoft.com/office/officeart/2011/layout/InterconnectedBlockProcess"/>
    <dgm:cxn modelId="{CE119E85-958E-46C4-9936-70C95ABEBAF7}" type="presParOf" srcId="{F4E27C8D-1A94-4DE9-8CCA-E07E089D11CB}" destId="{49621D33-949C-45EA-96AB-5B1E9F325D3A}" srcOrd="1" destOrd="0" presId="urn:microsoft.com/office/officeart/2011/layout/InterconnectedBlockProcess"/>
    <dgm:cxn modelId="{47192452-10E4-4A02-B80E-8D6F384EC521}" type="presParOf" srcId="{F4E27C8D-1A94-4DE9-8CCA-E07E089D11CB}" destId="{867BACC5-6015-4807-83AA-51BE4A98E41A}" srcOrd="2" destOrd="0" presId="urn:microsoft.com/office/officeart/2011/layout/InterconnectedBlockProcess"/>
    <dgm:cxn modelId="{37E5B127-915F-45EC-969B-208D604AF4E1}" type="presParOf" srcId="{F4E27C8D-1A94-4DE9-8CCA-E07E089D11CB}" destId="{7AD67ACA-BE9F-4F00-AAD2-F75FF784FAB5}" srcOrd="3" destOrd="0" presId="urn:microsoft.com/office/officeart/2011/layout/InterconnectedBlockProcess"/>
    <dgm:cxn modelId="{6889D859-9D85-498B-BF69-DE484B3028A4}" type="presParOf" srcId="{7AD67ACA-BE9F-4F00-AAD2-F75FF784FAB5}" destId="{A6CCA92F-5227-4B80-ACFD-4E9B3E418DFD}" srcOrd="0" destOrd="0" presId="urn:microsoft.com/office/officeart/2011/layout/InterconnectedBlockProcess"/>
    <dgm:cxn modelId="{3B32BA5C-D55D-46D4-9B72-A2220FDE695D}" type="presParOf" srcId="{F4E27C8D-1A94-4DE9-8CCA-E07E089D11CB}" destId="{227042A6-058A-403F-ACA1-A1DA4D0F1CE2}" srcOrd="4" destOrd="0" presId="urn:microsoft.com/office/officeart/2011/layout/InterconnectedBlockProcess"/>
    <dgm:cxn modelId="{DB314DF1-8C8A-426E-851B-07471384BDCC}" type="presParOf" srcId="{F4E27C8D-1A94-4DE9-8CCA-E07E089D11CB}" destId="{102B1F97-EDD9-40EC-852D-B74DF55D22BC}" srcOrd="5" destOrd="0" presId="urn:microsoft.com/office/officeart/2011/layout/InterconnectedBlockProcess"/>
    <dgm:cxn modelId="{F6DEDA04-2B7A-4337-80EE-3D051823CB4B}" type="presParOf" srcId="{F4E27C8D-1A94-4DE9-8CCA-E07E089D11CB}" destId="{6BF269F2-513A-4A84-94BB-924300C5B28C}" srcOrd="6" destOrd="0" presId="urn:microsoft.com/office/officeart/2011/layout/InterconnectedBlockProcess"/>
    <dgm:cxn modelId="{14BB812A-0578-40B0-B050-6A81D8663DBC}" type="presParOf" srcId="{6BF269F2-513A-4A84-94BB-924300C5B28C}" destId="{A0C1B0AF-C086-4FEF-A2B8-18647CE7FF6A}" srcOrd="0" destOrd="0" presId="urn:microsoft.com/office/officeart/2011/layout/InterconnectedBlockProcess"/>
    <dgm:cxn modelId="{F8BE252C-D415-42A3-B7E7-830BCDB618AE}" type="presParOf" srcId="{F4E27C8D-1A94-4DE9-8CCA-E07E089D11CB}" destId="{380AAE50-AC62-450B-82C5-A1BBFD409EA5}" srcOrd="7" destOrd="0" presId="urn:microsoft.com/office/officeart/2011/layout/InterconnectedBlockProcess"/>
    <dgm:cxn modelId="{F98C56D2-791D-4A14-9C89-06E1C5859C5D}" type="presParOf" srcId="{F4E27C8D-1A94-4DE9-8CCA-E07E089D11CB}" destId="{740C0DAB-141B-43EB-AF6C-0D52CE58FFBC}" srcOrd="8" destOrd="0" presId="urn:microsoft.com/office/officeart/2011/layout/InterconnectedBlockProcess"/>
    <dgm:cxn modelId="{72BC8E6D-4136-44DB-8C24-EB7FCA6F94E9}" type="presParOf" srcId="{F4E27C8D-1A94-4DE9-8CCA-E07E089D11CB}" destId="{913969BC-6616-4FA4-978D-DF28AC6C9156}" srcOrd="9" destOrd="0" presId="urn:microsoft.com/office/officeart/2011/layout/InterconnectedBlockProcess"/>
    <dgm:cxn modelId="{FCEB94EB-47C8-4D74-844F-8FBD9A8628C7}" type="presParOf" srcId="{913969BC-6616-4FA4-978D-DF28AC6C9156}" destId="{C80DE48A-56CF-4D29-9B6A-2FB1922BDF19}" srcOrd="0" destOrd="0" presId="urn:microsoft.com/office/officeart/2011/layout/InterconnectedBlockProcess"/>
    <dgm:cxn modelId="{B424916E-1372-4A9D-88CB-EF72205D7F22}" type="presParOf" srcId="{F4E27C8D-1A94-4DE9-8CCA-E07E089D11CB}" destId="{D657C55E-EC3E-4518-9650-BAD4999719FE}" srcOrd="10" destOrd="0" presId="urn:microsoft.com/office/officeart/2011/layout/InterconnectedBlockProcess"/>
    <dgm:cxn modelId="{058A7C1B-A151-456F-903B-ED51FD0F6647}" type="presParOf" srcId="{F4E27C8D-1A94-4DE9-8CCA-E07E089D11CB}" destId="{608614A6-318A-4391-A9A7-E930E40A0FD4}" srcOrd="11" destOrd="0" presId="urn:microsoft.com/office/officeart/2011/layout/InterconnectedBlockProcess"/>
    <dgm:cxn modelId="{C098643E-4A07-42CF-9F72-11426B67C093}" type="presParOf" srcId="{F4E27C8D-1A94-4DE9-8CCA-E07E089D11CB}" destId="{F3568EEF-CA7B-4857-AD4E-BC0B710D17B8}" srcOrd="12" destOrd="0" presId="urn:microsoft.com/office/officeart/2011/layout/InterconnectedBlockProcess"/>
    <dgm:cxn modelId="{8BD46F07-4080-45E5-A73E-7620A1D3674D}" type="presParOf" srcId="{F3568EEF-CA7B-4857-AD4E-BC0B710D17B8}" destId="{AABCCF44-B8E3-4F2E-8BAA-36FB88E0B7FE}" srcOrd="0" destOrd="0" presId="urn:microsoft.com/office/officeart/2011/layout/InterconnectedBlockProcess"/>
    <dgm:cxn modelId="{3EBB514E-2866-41A7-BB1D-09E678588866}" type="presParOf" srcId="{F4E27C8D-1A94-4DE9-8CCA-E07E089D11CB}" destId="{F7D0758E-DE1D-4E7D-95FF-4281C9B07975}" srcOrd="13" destOrd="0" presId="urn:microsoft.com/office/officeart/2011/layout/InterconnectedBlockProcess"/>
    <dgm:cxn modelId="{C6225DA5-B69C-4A62-9A4D-FBF6C7BC6B14}" type="presParOf" srcId="{F4E27C8D-1A94-4DE9-8CCA-E07E089D11CB}" destId="{215BC3AE-7311-4F8D-AF98-20EF4EFDF90F}" srcOrd="14" destOrd="0" presId="urn:microsoft.com/office/officeart/2011/layout/InterconnectedBlock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F47FA46-9B36-4B16-B6A9-BA08DFA2A00F}" type="doc">
      <dgm:prSet loTypeId="urn:microsoft.com/office/officeart/2009/3/layout/StepUpProcess" loCatId="process" qsTypeId="urn:microsoft.com/office/officeart/2005/8/quickstyle/simple3" qsCatId="simple" csTypeId="urn:microsoft.com/office/officeart/2005/8/colors/colorful1" csCatId="colorful" phldr="1"/>
      <dgm:spPr/>
      <dgm:t>
        <a:bodyPr/>
        <a:lstStyle/>
        <a:p>
          <a:endParaRPr lang="en-IN"/>
        </a:p>
      </dgm:t>
    </dgm:pt>
    <dgm:pt modelId="{E83B0EF7-6AD8-4ABF-90CD-7B55EFEA0172}">
      <dgm:prSet custT="1"/>
      <dgm:spPr/>
      <dgm:t>
        <a:bodyPr/>
        <a:lstStyle/>
        <a:p>
          <a:r>
            <a:rPr lang="en-IN" sz="1600" b="1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rPr>
            <a:t>Create a web UI using </a:t>
          </a:r>
          <a:r>
            <a:rPr lang="en-IN" sz="1600" b="1" i="1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rPr>
            <a:t>streamlit.</a:t>
          </a:r>
          <a:endParaRPr lang="en-IN" sz="1600" b="1" dirty="0">
            <a:solidFill>
              <a:srgbClr val="FF0000"/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4C34CD66-E04B-4644-BBA8-B83C469E5AD6}" type="parTrans" cxnId="{60F63DF1-7E9B-4D67-A984-4052535262E3}">
      <dgm:prSet/>
      <dgm:spPr/>
      <dgm:t>
        <a:bodyPr/>
        <a:lstStyle/>
        <a:p>
          <a:endParaRPr lang="en-IN"/>
        </a:p>
      </dgm:t>
    </dgm:pt>
    <dgm:pt modelId="{FAF0524A-54EC-47B8-8C02-1784E42FEA1A}" type="sibTrans" cxnId="{60F63DF1-7E9B-4D67-A984-4052535262E3}">
      <dgm:prSet/>
      <dgm:spPr/>
      <dgm:t>
        <a:bodyPr/>
        <a:lstStyle/>
        <a:p>
          <a:endParaRPr lang="en-IN"/>
        </a:p>
      </dgm:t>
    </dgm:pt>
    <dgm:pt modelId="{BF4FB7C7-BCE2-4FFF-967F-32AD16926325}">
      <dgm:prSet custT="1"/>
      <dgm:spPr/>
      <dgm:t>
        <a:bodyPr/>
        <a:lstStyle/>
        <a:p>
          <a:r>
            <a:rPr lang="en-IN" sz="1600" b="1" dirty="0">
              <a:latin typeface="Calibri" panose="020F0502020204030204" pitchFamily="34" charset="0"/>
              <a:cs typeface="Calibri" panose="020F0502020204030204" pitchFamily="34" charset="0"/>
            </a:rPr>
            <a:t>Page1: Batch Prediction Service</a:t>
          </a:r>
        </a:p>
      </dgm:t>
    </dgm:pt>
    <dgm:pt modelId="{CB9CE848-54DB-4F07-9993-45CBC2D8233C}" type="parTrans" cxnId="{7263BAF9-FF6C-4CBE-B074-EFAC5AADAF54}">
      <dgm:prSet/>
      <dgm:spPr/>
      <dgm:t>
        <a:bodyPr/>
        <a:lstStyle/>
        <a:p>
          <a:endParaRPr lang="en-IN"/>
        </a:p>
      </dgm:t>
    </dgm:pt>
    <dgm:pt modelId="{A8462B2D-9297-40E0-9E3B-3EC436FAB64B}" type="sibTrans" cxnId="{7263BAF9-FF6C-4CBE-B074-EFAC5AADAF54}">
      <dgm:prSet/>
      <dgm:spPr/>
      <dgm:t>
        <a:bodyPr/>
        <a:lstStyle/>
        <a:p>
          <a:endParaRPr lang="en-IN"/>
        </a:p>
      </dgm:t>
    </dgm:pt>
    <dgm:pt modelId="{590B3525-A7E8-4AD7-A2A8-7AD51904AB24}">
      <dgm:prSet custT="1"/>
      <dgm:spPr/>
      <dgm:t>
        <a:bodyPr/>
        <a:lstStyle/>
        <a:p>
          <a:r>
            <a:rPr lang="en-IN" sz="1600" b="1" dirty="0">
              <a:latin typeface="Calibri" panose="020F0502020204030204" pitchFamily="34" charset="0"/>
              <a:cs typeface="Calibri" panose="020F0502020204030204" pitchFamily="34" charset="0"/>
            </a:rPr>
            <a:t>Page2: Analytical BI dashboard</a:t>
          </a:r>
        </a:p>
      </dgm:t>
    </dgm:pt>
    <dgm:pt modelId="{80D4F28A-53E0-4695-B89E-E6E36CE9BD4A}" type="parTrans" cxnId="{4D944CCD-AB13-455E-A33E-1E86AA44468C}">
      <dgm:prSet/>
      <dgm:spPr/>
      <dgm:t>
        <a:bodyPr/>
        <a:lstStyle/>
        <a:p>
          <a:endParaRPr lang="en-IN"/>
        </a:p>
      </dgm:t>
    </dgm:pt>
    <dgm:pt modelId="{D82C7F68-BC3B-4CD4-840F-B8A57561AFFC}" type="sibTrans" cxnId="{4D944CCD-AB13-455E-A33E-1E86AA44468C}">
      <dgm:prSet/>
      <dgm:spPr/>
      <dgm:t>
        <a:bodyPr/>
        <a:lstStyle/>
        <a:p>
          <a:endParaRPr lang="en-IN"/>
        </a:p>
      </dgm:t>
    </dgm:pt>
    <dgm:pt modelId="{91E16538-4FBB-4DEA-A656-D9DB200A9985}">
      <dgm:prSet custT="1"/>
      <dgm:spPr/>
      <dgm:t>
        <a:bodyPr/>
        <a:lstStyle/>
        <a:p>
          <a:r>
            <a:rPr lang="en-IN" sz="1500" b="1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rPr>
            <a:t>Operations in Page1:</a:t>
          </a:r>
        </a:p>
      </dgm:t>
    </dgm:pt>
    <dgm:pt modelId="{398ED317-3B65-47B8-8CCD-1A1011445D7B}" type="parTrans" cxnId="{95916770-6EFE-4B3B-BC93-FDF5CB80EC49}">
      <dgm:prSet/>
      <dgm:spPr/>
      <dgm:t>
        <a:bodyPr/>
        <a:lstStyle/>
        <a:p>
          <a:endParaRPr lang="en-IN"/>
        </a:p>
      </dgm:t>
    </dgm:pt>
    <dgm:pt modelId="{0102B707-4BCD-4803-A313-695FA3831BFD}" type="sibTrans" cxnId="{95916770-6EFE-4B3B-BC93-FDF5CB80EC49}">
      <dgm:prSet/>
      <dgm:spPr/>
      <dgm:t>
        <a:bodyPr/>
        <a:lstStyle/>
        <a:p>
          <a:endParaRPr lang="en-IN"/>
        </a:p>
      </dgm:t>
    </dgm:pt>
    <dgm:pt modelId="{C38E3BA4-D7D3-426E-9F5F-A2764C89E0B0}">
      <dgm:prSet custT="1"/>
      <dgm:spPr/>
      <dgm:t>
        <a:bodyPr/>
        <a:lstStyle/>
        <a:p>
          <a:r>
            <a:rPr lang="en-IN" sz="1500" b="1" dirty="0">
              <a:latin typeface="Calibri" panose="020F0502020204030204" pitchFamily="34" charset="0"/>
              <a:cs typeface="Calibri" panose="020F0502020204030204" pitchFamily="34" charset="0"/>
            </a:rPr>
            <a:t>Load the saved model inside web UI</a:t>
          </a:r>
        </a:p>
      </dgm:t>
    </dgm:pt>
    <dgm:pt modelId="{6A95101F-B71B-4D58-8D0D-42C61BA2BC82}" type="parTrans" cxnId="{49C54625-1355-4AB0-A27F-6D9E017DDE58}">
      <dgm:prSet/>
      <dgm:spPr/>
      <dgm:t>
        <a:bodyPr/>
        <a:lstStyle/>
        <a:p>
          <a:endParaRPr lang="en-IN"/>
        </a:p>
      </dgm:t>
    </dgm:pt>
    <dgm:pt modelId="{D7CC80BD-96AE-460D-B07B-8A045C41F256}" type="sibTrans" cxnId="{49C54625-1355-4AB0-A27F-6D9E017DDE58}">
      <dgm:prSet/>
      <dgm:spPr/>
      <dgm:t>
        <a:bodyPr/>
        <a:lstStyle/>
        <a:p>
          <a:endParaRPr lang="en-IN"/>
        </a:p>
      </dgm:t>
    </dgm:pt>
    <dgm:pt modelId="{024F5F7F-1C65-49C6-AEA5-3C54F0C229EA}">
      <dgm:prSet custT="1"/>
      <dgm:spPr/>
      <dgm:t>
        <a:bodyPr/>
        <a:lstStyle/>
        <a:p>
          <a:r>
            <a:rPr lang="en-IN" sz="1500" b="1" dirty="0">
              <a:latin typeface="Calibri" panose="020F0502020204030204" pitchFamily="34" charset="0"/>
              <a:cs typeface="Calibri" panose="020F0502020204030204" pitchFamily="34" charset="0"/>
            </a:rPr>
            <a:t>Accept the </a:t>
          </a:r>
          <a:r>
            <a:rPr lang="en-IN" sz="1500" b="1" i="1" dirty="0">
              <a:latin typeface="Calibri" panose="020F0502020204030204" pitchFamily="34" charset="0"/>
              <a:cs typeface="Calibri" panose="020F0502020204030204" pitchFamily="34" charset="0"/>
            </a:rPr>
            <a:t>data</a:t>
          </a:r>
          <a:r>
            <a:rPr lang="en-IN" sz="1500" b="1" dirty="0">
              <a:latin typeface="Calibri" panose="020F0502020204030204" pitchFamily="34" charset="0"/>
              <a:cs typeface="Calibri" panose="020F0502020204030204" pitchFamily="34" charset="0"/>
            </a:rPr>
            <a:t> from user as per the schema given in table 1 &amp; 2 in page1</a:t>
          </a:r>
        </a:p>
      </dgm:t>
    </dgm:pt>
    <dgm:pt modelId="{257E458B-B64F-47C5-844D-429C49D2CC25}" type="parTrans" cxnId="{13ECE65D-A682-423F-B335-6E41EAC9DF53}">
      <dgm:prSet/>
      <dgm:spPr/>
      <dgm:t>
        <a:bodyPr/>
        <a:lstStyle/>
        <a:p>
          <a:endParaRPr lang="en-IN"/>
        </a:p>
      </dgm:t>
    </dgm:pt>
    <dgm:pt modelId="{397133B5-FC36-4C4C-85AB-5C16B830FCA8}" type="sibTrans" cxnId="{13ECE65D-A682-423F-B335-6E41EAC9DF53}">
      <dgm:prSet/>
      <dgm:spPr/>
      <dgm:t>
        <a:bodyPr/>
        <a:lstStyle/>
        <a:p>
          <a:endParaRPr lang="en-IN"/>
        </a:p>
      </dgm:t>
    </dgm:pt>
    <dgm:pt modelId="{3901D1BA-C47D-465A-9165-DBCC3375D550}">
      <dgm:prSet custT="1"/>
      <dgm:spPr/>
      <dgm:t>
        <a:bodyPr/>
        <a:lstStyle/>
        <a:p>
          <a:r>
            <a:rPr lang="en-IN" sz="1500" b="1" dirty="0">
              <a:latin typeface="Calibri" panose="020F0502020204030204" pitchFamily="34" charset="0"/>
              <a:cs typeface="Calibri" panose="020F0502020204030204" pitchFamily="34" charset="0"/>
            </a:rPr>
            <a:t>Click to generate prediction for the user data uploaded by user in web UI page1</a:t>
          </a:r>
        </a:p>
      </dgm:t>
    </dgm:pt>
    <dgm:pt modelId="{F614A61B-1E84-4D37-A35C-958E73BE6F89}" type="parTrans" cxnId="{99A482E6-CA94-4829-82E2-B6719EA3A838}">
      <dgm:prSet/>
      <dgm:spPr/>
      <dgm:t>
        <a:bodyPr/>
        <a:lstStyle/>
        <a:p>
          <a:endParaRPr lang="en-IN"/>
        </a:p>
      </dgm:t>
    </dgm:pt>
    <dgm:pt modelId="{F0DAAB16-22D7-4937-9759-D4CC14F7F387}" type="sibTrans" cxnId="{99A482E6-CA94-4829-82E2-B6719EA3A838}">
      <dgm:prSet/>
      <dgm:spPr/>
      <dgm:t>
        <a:bodyPr/>
        <a:lstStyle/>
        <a:p>
          <a:endParaRPr lang="en-IN"/>
        </a:p>
      </dgm:t>
    </dgm:pt>
    <dgm:pt modelId="{367516CF-13DC-474B-B62A-5B1CEA64FB96}">
      <dgm:prSet custT="1"/>
      <dgm:spPr/>
      <dgm:t>
        <a:bodyPr/>
        <a:lstStyle/>
        <a:p>
          <a:r>
            <a:rPr lang="en-IN" sz="1500" b="1" dirty="0">
              <a:latin typeface="Calibri" panose="020F0502020204030204" pitchFamily="34" charset="0"/>
              <a:cs typeface="Calibri" panose="020F0502020204030204" pitchFamily="34" charset="0"/>
            </a:rPr>
            <a:t>Display the churn result and related plots and metrics in the web UI</a:t>
          </a:r>
        </a:p>
      </dgm:t>
    </dgm:pt>
    <dgm:pt modelId="{0A3747EE-B4E4-4208-A11A-3B1076EFF21F}" type="parTrans" cxnId="{A67A0C44-1748-41C1-8BAB-99B484BE6AD2}">
      <dgm:prSet/>
      <dgm:spPr/>
      <dgm:t>
        <a:bodyPr/>
        <a:lstStyle/>
        <a:p>
          <a:endParaRPr lang="en-IN"/>
        </a:p>
      </dgm:t>
    </dgm:pt>
    <dgm:pt modelId="{B8437433-E003-49AE-9968-25F3D82B73C3}" type="sibTrans" cxnId="{A67A0C44-1748-41C1-8BAB-99B484BE6AD2}">
      <dgm:prSet/>
      <dgm:spPr/>
      <dgm:t>
        <a:bodyPr/>
        <a:lstStyle/>
        <a:p>
          <a:endParaRPr lang="en-IN"/>
        </a:p>
      </dgm:t>
    </dgm:pt>
    <dgm:pt modelId="{2A6D7757-05A7-409F-8266-C31D29FB1C21}">
      <dgm:prSet custT="1"/>
      <dgm:spPr/>
      <dgm:t>
        <a:bodyPr/>
        <a:lstStyle/>
        <a:p>
          <a:r>
            <a:rPr lang="en-IN" sz="1600" b="1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rPr>
            <a:t>Operations in Page2:</a:t>
          </a:r>
          <a:r>
            <a:rPr lang="en-IN" sz="1600" b="1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</a:p>
        <a:p>
          <a:r>
            <a:rPr lang="en-IN" sz="1600" b="1" dirty="0">
              <a:latin typeface="Calibri" panose="020F0502020204030204" pitchFamily="34" charset="0"/>
              <a:cs typeface="Calibri" panose="020F0502020204030204" pitchFamily="34" charset="0"/>
            </a:rPr>
            <a:t>Display the analysis of the customer purchase habits and patterns using the BI dashboard hosted on the Web UI</a:t>
          </a:r>
        </a:p>
      </dgm:t>
    </dgm:pt>
    <dgm:pt modelId="{3D64F663-09C3-416D-A7C5-EB6E5BB3F6DB}" type="parTrans" cxnId="{BA08CF2D-0465-426F-9B03-9F85D9284746}">
      <dgm:prSet/>
      <dgm:spPr/>
      <dgm:t>
        <a:bodyPr/>
        <a:lstStyle/>
        <a:p>
          <a:endParaRPr lang="en-IN"/>
        </a:p>
      </dgm:t>
    </dgm:pt>
    <dgm:pt modelId="{86BEB5B1-B245-4880-9BB5-804AE98C9259}" type="sibTrans" cxnId="{BA08CF2D-0465-426F-9B03-9F85D9284746}">
      <dgm:prSet/>
      <dgm:spPr/>
      <dgm:t>
        <a:bodyPr/>
        <a:lstStyle/>
        <a:p>
          <a:endParaRPr lang="en-IN"/>
        </a:p>
      </dgm:t>
    </dgm:pt>
    <dgm:pt modelId="{77603106-AF3C-4F45-948C-102DA7F64DB8}" type="pres">
      <dgm:prSet presAssocID="{3F47FA46-9B36-4B16-B6A9-BA08DFA2A00F}" presName="rootnode" presStyleCnt="0">
        <dgm:presLayoutVars>
          <dgm:chMax/>
          <dgm:chPref/>
          <dgm:dir/>
          <dgm:animLvl val="lvl"/>
        </dgm:presLayoutVars>
      </dgm:prSet>
      <dgm:spPr/>
    </dgm:pt>
    <dgm:pt modelId="{C072E8C3-8B54-4C49-820F-DC0E1C2E3ED9}" type="pres">
      <dgm:prSet presAssocID="{E83B0EF7-6AD8-4ABF-90CD-7B55EFEA0172}" presName="composite" presStyleCnt="0"/>
      <dgm:spPr/>
    </dgm:pt>
    <dgm:pt modelId="{ACF82FFE-B692-41D8-912C-FB0633D45990}" type="pres">
      <dgm:prSet presAssocID="{E83B0EF7-6AD8-4ABF-90CD-7B55EFEA0172}" presName="LShape" presStyleLbl="alignNode1" presStyleIdx="0" presStyleCnt="5" custLinFactNeighborY="0"/>
      <dgm:spPr/>
    </dgm:pt>
    <dgm:pt modelId="{11AB684B-E31E-4A30-903E-A73582F9F84F}" type="pres">
      <dgm:prSet presAssocID="{E83B0EF7-6AD8-4ABF-90CD-7B55EFEA0172}" presName="ParentText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A2EB67C6-A1F4-4FB2-8656-BE92B216C95B}" type="pres">
      <dgm:prSet presAssocID="{E83B0EF7-6AD8-4ABF-90CD-7B55EFEA0172}" presName="Triangle" presStyleLbl="alignNode1" presStyleIdx="1" presStyleCnt="5"/>
      <dgm:spPr/>
    </dgm:pt>
    <dgm:pt modelId="{3BCA1DF5-F85A-42D9-8A21-D0849FDEF0C5}" type="pres">
      <dgm:prSet presAssocID="{FAF0524A-54EC-47B8-8C02-1784E42FEA1A}" presName="sibTrans" presStyleCnt="0"/>
      <dgm:spPr/>
    </dgm:pt>
    <dgm:pt modelId="{D5B22760-2125-4FB3-BFDD-98A3C111D468}" type="pres">
      <dgm:prSet presAssocID="{FAF0524A-54EC-47B8-8C02-1784E42FEA1A}" presName="space" presStyleCnt="0"/>
      <dgm:spPr/>
    </dgm:pt>
    <dgm:pt modelId="{B5E33C4E-F398-4119-B701-F7BAA83A6F96}" type="pres">
      <dgm:prSet presAssocID="{91E16538-4FBB-4DEA-A656-D9DB200A9985}" presName="composite" presStyleCnt="0"/>
      <dgm:spPr/>
    </dgm:pt>
    <dgm:pt modelId="{A6A68B7C-AAAA-4A53-9985-186D0BAD15DC}" type="pres">
      <dgm:prSet presAssocID="{91E16538-4FBB-4DEA-A656-D9DB200A9985}" presName="LShape" presStyleLbl="alignNode1" presStyleIdx="2" presStyleCnt="5"/>
      <dgm:spPr/>
    </dgm:pt>
    <dgm:pt modelId="{D7150353-63A9-4BC7-BB4B-8660DA359D51}" type="pres">
      <dgm:prSet presAssocID="{91E16538-4FBB-4DEA-A656-D9DB200A9985}" presName="ParentText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A52D095C-D7D8-4E72-95D4-F3B55C33F5FC}" type="pres">
      <dgm:prSet presAssocID="{91E16538-4FBB-4DEA-A656-D9DB200A9985}" presName="Triangle" presStyleLbl="alignNode1" presStyleIdx="3" presStyleCnt="5"/>
      <dgm:spPr/>
    </dgm:pt>
    <dgm:pt modelId="{F894289D-2BCA-4F79-995C-C7FB92B0E943}" type="pres">
      <dgm:prSet presAssocID="{0102B707-4BCD-4803-A313-695FA3831BFD}" presName="sibTrans" presStyleCnt="0"/>
      <dgm:spPr/>
    </dgm:pt>
    <dgm:pt modelId="{933E2BD7-884E-4A4F-9229-6701B578C3CE}" type="pres">
      <dgm:prSet presAssocID="{0102B707-4BCD-4803-A313-695FA3831BFD}" presName="space" presStyleCnt="0"/>
      <dgm:spPr/>
    </dgm:pt>
    <dgm:pt modelId="{51488F41-0A2A-4CC5-8E90-37453DF21745}" type="pres">
      <dgm:prSet presAssocID="{2A6D7757-05A7-409F-8266-C31D29FB1C21}" presName="composite" presStyleCnt="0"/>
      <dgm:spPr/>
    </dgm:pt>
    <dgm:pt modelId="{BBA45F26-89F9-418F-B252-9AB8C5F18D64}" type="pres">
      <dgm:prSet presAssocID="{2A6D7757-05A7-409F-8266-C31D29FB1C21}" presName="LShape" presStyleLbl="alignNode1" presStyleIdx="4" presStyleCnt="5"/>
      <dgm:spPr/>
    </dgm:pt>
    <dgm:pt modelId="{E60D0C78-9CCE-48B4-8C44-25276318C394}" type="pres">
      <dgm:prSet presAssocID="{2A6D7757-05A7-409F-8266-C31D29FB1C21}" presName="ParentText" presStyleLbl="revTx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5E941C17-0E9B-4B8F-8360-1E8EE90F8F77}" type="presOf" srcId="{024F5F7F-1C65-49C6-AEA5-3C54F0C229EA}" destId="{D7150353-63A9-4BC7-BB4B-8660DA359D51}" srcOrd="0" destOrd="2" presId="urn:microsoft.com/office/officeart/2009/3/layout/StepUpProcess"/>
    <dgm:cxn modelId="{49C54625-1355-4AB0-A27F-6D9E017DDE58}" srcId="{91E16538-4FBB-4DEA-A656-D9DB200A9985}" destId="{C38E3BA4-D7D3-426E-9F5F-A2764C89E0B0}" srcOrd="0" destOrd="0" parTransId="{6A95101F-B71B-4D58-8D0D-42C61BA2BC82}" sibTransId="{D7CC80BD-96AE-460D-B07B-8A045C41F256}"/>
    <dgm:cxn modelId="{BA08CF2D-0465-426F-9B03-9F85D9284746}" srcId="{3F47FA46-9B36-4B16-B6A9-BA08DFA2A00F}" destId="{2A6D7757-05A7-409F-8266-C31D29FB1C21}" srcOrd="2" destOrd="0" parTransId="{3D64F663-09C3-416D-A7C5-EB6E5BB3F6DB}" sibTransId="{86BEB5B1-B245-4880-9BB5-804AE98C9259}"/>
    <dgm:cxn modelId="{A8CF8B38-83A0-4716-9027-DF051A1A5F83}" type="presOf" srcId="{E83B0EF7-6AD8-4ABF-90CD-7B55EFEA0172}" destId="{11AB684B-E31E-4A30-903E-A73582F9F84F}" srcOrd="0" destOrd="0" presId="urn:microsoft.com/office/officeart/2009/3/layout/StepUpProcess"/>
    <dgm:cxn modelId="{13ECE65D-A682-423F-B335-6E41EAC9DF53}" srcId="{91E16538-4FBB-4DEA-A656-D9DB200A9985}" destId="{024F5F7F-1C65-49C6-AEA5-3C54F0C229EA}" srcOrd="1" destOrd="0" parTransId="{257E458B-B64F-47C5-844D-429C49D2CC25}" sibTransId="{397133B5-FC36-4C4C-85AB-5C16B830FCA8}"/>
    <dgm:cxn modelId="{A67A0C44-1748-41C1-8BAB-99B484BE6AD2}" srcId="{91E16538-4FBB-4DEA-A656-D9DB200A9985}" destId="{367516CF-13DC-474B-B62A-5B1CEA64FB96}" srcOrd="3" destOrd="0" parTransId="{0A3747EE-B4E4-4208-A11A-3B1076EFF21F}" sibTransId="{B8437433-E003-49AE-9968-25F3D82B73C3}"/>
    <dgm:cxn modelId="{018FBD44-ADE6-4BB6-8154-0AAEBCADC6DE}" type="presOf" srcId="{3F47FA46-9B36-4B16-B6A9-BA08DFA2A00F}" destId="{77603106-AF3C-4F45-948C-102DA7F64DB8}" srcOrd="0" destOrd="0" presId="urn:microsoft.com/office/officeart/2009/3/layout/StepUpProcess"/>
    <dgm:cxn modelId="{2AFDE548-28E0-4A83-A74B-4FA199970955}" type="presOf" srcId="{590B3525-A7E8-4AD7-A2A8-7AD51904AB24}" destId="{11AB684B-E31E-4A30-903E-A73582F9F84F}" srcOrd="0" destOrd="2" presId="urn:microsoft.com/office/officeart/2009/3/layout/StepUpProcess"/>
    <dgm:cxn modelId="{95916770-6EFE-4B3B-BC93-FDF5CB80EC49}" srcId="{3F47FA46-9B36-4B16-B6A9-BA08DFA2A00F}" destId="{91E16538-4FBB-4DEA-A656-D9DB200A9985}" srcOrd="1" destOrd="0" parTransId="{398ED317-3B65-47B8-8CCD-1A1011445D7B}" sibTransId="{0102B707-4BCD-4803-A313-695FA3831BFD}"/>
    <dgm:cxn modelId="{692B827A-5D04-4E43-8DF3-D719EA284377}" type="presOf" srcId="{BF4FB7C7-BCE2-4FFF-967F-32AD16926325}" destId="{11AB684B-E31E-4A30-903E-A73582F9F84F}" srcOrd="0" destOrd="1" presId="urn:microsoft.com/office/officeart/2009/3/layout/StepUpProcess"/>
    <dgm:cxn modelId="{5D1910A4-C7FE-4E9F-8A86-3A47B3E5F986}" type="presOf" srcId="{3901D1BA-C47D-465A-9165-DBCC3375D550}" destId="{D7150353-63A9-4BC7-BB4B-8660DA359D51}" srcOrd="0" destOrd="3" presId="urn:microsoft.com/office/officeart/2009/3/layout/StepUpProcess"/>
    <dgm:cxn modelId="{C0E6A7AD-ADF0-4AAC-A67A-D9E4639788FA}" type="presOf" srcId="{2A6D7757-05A7-409F-8266-C31D29FB1C21}" destId="{E60D0C78-9CCE-48B4-8C44-25276318C394}" srcOrd="0" destOrd="0" presId="urn:microsoft.com/office/officeart/2009/3/layout/StepUpProcess"/>
    <dgm:cxn modelId="{FA044CCD-407C-4627-B339-BBEBA31A758F}" type="presOf" srcId="{91E16538-4FBB-4DEA-A656-D9DB200A9985}" destId="{D7150353-63A9-4BC7-BB4B-8660DA359D51}" srcOrd="0" destOrd="0" presId="urn:microsoft.com/office/officeart/2009/3/layout/StepUpProcess"/>
    <dgm:cxn modelId="{4D944CCD-AB13-455E-A33E-1E86AA44468C}" srcId="{E83B0EF7-6AD8-4ABF-90CD-7B55EFEA0172}" destId="{590B3525-A7E8-4AD7-A2A8-7AD51904AB24}" srcOrd="1" destOrd="0" parTransId="{80D4F28A-53E0-4695-B89E-E6E36CE9BD4A}" sibTransId="{D82C7F68-BC3B-4CD4-840F-B8A57561AFFC}"/>
    <dgm:cxn modelId="{BBCD36D8-4436-4ACB-8927-7C76D6DBC38E}" type="presOf" srcId="{C38E3BA4-D7D3-426E-9F5F-A2764C89E0B0}" destId="{D7150353-63A9-4BC7-BB4B-8660DA359D51}" srcOrd="0" destOrd="1" presId="urn:microsoft.com/office/officeart/2009/3/layout/StepUpProcess"/>
    <dgm:cxn modelId="{99A482E6-CA94-4829-82E2-B6719EA3A838}" srcId="{91E16538-4FBB-4DEA-A656-D9DB200A9985}" destId="{3901D1BA-C47D-465A-9165-DBCC3375D550}" srcOrd="2" destOrd="0" parTransId="{F614A61B-1E84-4D37-A35C-958E73BE6F89}" sibTransId="{F0DAAB16-22D7-4937-9759-D4CC14F7F387}"/>
    <dgm:cxn modelId="{52FC9DEE-FCAC-4EE4-B49A-E545F611BBB6}" type="presOf" srcId="{367516CF-13DC-474B-B62A-5B1CEA64FB96}" destId="{D7150353-63A9-4BC7-BB4B-8660DA359D51}" srcOrd="0" destOrd="4" presId="urn:microsoft.com/office/officeart/2009/3/layout/StepUpProcess"/>
    <dgm:cxn modelId="{60F63DF1-7E9B-4D67-A984-4052535262E3}" srcId="{3F47FA46-9B36-4B16-B6A9-BA08DFA2A00F}" destId="{E83B0EF7-6AD8-4ABF-90CD-7B55EFEA0172}" srcOrd="0" destOrd="0" parTransId="{4C34CD66-E04B-4644-BBA8-B83C469E5AD6}" sibTransId="{FAF0524A-54EC-47B8-8C02-1784E42FEA1A}"/>
    <dgm:cxn modelId="{7263BAF9-FF6C-4CBE-B074-EFAC5AADAF54}" srcId="{E83B0EF7-6AD8-4ABF-90CD-7B55EFEA0172}" destId="{BF4FB7C7-BCE2-4FFF-967F-32AD16926325}" srcOrd="0" destOrd="0" parTransId="{CB9CE848-54DB-4F07-9993-45CBC2D8233C}" sibTransId="{A8462B2D-9297-40E0-9E3B-3EC436FAB64B}"/>
    <dgm:cxn modelId="{9F648CF8-CD29-4A82-BAD1-A000D85CB356}" type="presParOf" srcId="{77603106-AF3C-4F45-948C-102DA7F64DB8}" destId="{C072E8C3-8B54-4C49-820F-DC0E1C2E3ED9}" srcOrd="0" destOrd="0" presId="urn:microsoft.com/office/officeart/2009/3/layout/StepUpProcess"/>
    <dgm:cxn modelId="{7B00F29A-E2BB-411C-A672-88BD94B28918}" type="presParOf" srcId="{C072E8C3-8B54-4C49-820F-DC0E1C2E3ED9}" destId="{ACF82FFE-B692-41D8-912C-FB0633D45990}" srcOrd="0" destOrd="0" presId="urn:microsoft.com/office/officeart/2009/3/layout/StepUpProcess"/>
    <dgm:cxn modelId="{3DF947BA-BB09-44DE-9149-C8BB750E94CE}" type="presParOf" srcId="{C072E8C3-8B54-4C49-820F-DC0E1C2E3ED9}" destId="{11AB684B-E31E-4A30-903E-A73582F9F84F}" srcOrd="1" destOrd="0" presId="urn:microsoft.com/office/officeart/2009/3/layout/StepUpProcess"/>
    <dgm:cxn modelId="{553BBC7B-93BD-4478-B197-219299AAF725}" type="presParOf" srcId="{C072E8C3-8B54-4C49-820F-DC0E1C2E3ED9}" destId="{A2EB67C6-A1F4-4FB2-8656-BE92B216C95B}" srcOrd="2" destOrd="0" presId="urn:microsoft.com/office/officeart/2009/3/layout/StepUpProcess"/>
    <dgm:cxn modelId="{99A20C1D-7CC9-4115-B3A0-D317CC3A4FF3}" type="presParOf" srcId="{77603106-AF3C-4F45-948C-102DA7F64DB8}" destId="{3BCA1DF5-F85A-42D9-8A21-D0849FDEF0C5}" srcOrd="1" destOrd="0" presId="urn:microsoft.com/office/officeart/2009/3/layout/StepUpProcess"/>
    <dgm:cxn modelId="{4C277AA8-AF46-43B4-BBB5-A724B5DBCA33}" type="presParOf" srcId="{3BCA1DF5-F85A-42D9-8A21-D0849FDEF0C5}" destId="{D5B22760-2125-4FB3-BFDD-98A3C111D468}" srcOrd="0" destOrd="0" presId="urn:microsoft.com/office/officeart/2009/3/layout/StepUpProcess"/>
    <dgm:cxn modelId="{D7B15D83-5395-488C-B989-1A7FF60F3F3E}" type="presParOf" srcId="{77603106-AF3C-4F45-948C-102DA7F64DB8}" destId="{B5E33C4E-F398-4119-B701-F7BAA83A6F96}" srcOrd="2" destOrd="0" presId="urn:microsoft.com/office/officeart/2009/3/layout/StepUpProcess"/>
    <dgm:cxn modelId="{5F0CE245-B26E-40EB-BFA1-DDE057F0EFDA}" type="presParOf" srcId="{B5E33C4E-F398-4119-B701-F7BAA83A6F96}" destId="{A6A68B7C-AAAA-4A53-9985-186D0BAD15DC}" srcOrd="0" destOrd="0" presId="urn:microsoft.com/office/officeart/2009/3/layout/StepUpProcess"/>
    <dgm:cxn modelId="{D401B181-B0DD-4294-AB8E-A3DDB554C76C}" type="presParOf" srcId="{B5E33C4E-F398-4119-B701-F7BAA83A6F96}" destId="{D7150353-63A9-4BC7-BB4B-8660DA359D51}" srcOrd="1" destOrd="0" presId="urn:microsoft.com/office/officeart/2009/3/layout/StepUpProcess"/>
    <dgm:cxn modelId="{70F82FFE-9985-4497-AA42-04C82436C1A2}" type="presParOf" srcId="{B5E33C4E-F398-4119-B701-F7BAA83A6F96}" destId="{A52D095C-D7D8-4E72-95D4-F3B55C33F5FC}" srcOrd="2" destOrd="0" presId="urn:microsoft.com/office/officeart/2009/3/layout/StepUpProcess"/>
    <dgm:cxn modelId="{8B848B4D-CFC0-4861-9920-C57EAACAE5AF}" type="presParOf" srcId="{77603106-AF3C-4F45-948C-102DA7F64DB8}" destId="{F894289D-2BCA-4F79-995C-C7FB92B0E943}" srcOrd="3" destOrd="0" presId="urn:microsoft.com/office/officeart/2009/3/layout/StepUpProcess"/>
    <dgm:cxn modelId="{B61A6BCF-5632-4364-A9CF-42DD8210246F}" type="presParOf" srcId="{F894289D-2BCA-4F79-995C-C7FB92B0E943}" destId="{933E2BD7-884E-4A4F-9229-6701B578C3CE}" srcOrd="0" destOrd="0" presId="urn:microsoft.com/office/officeart/2009/3/layout/StepUpProcess"/>
    <dgm:cxn modelId="{AA10F22C-2247-421A-94A1-181977F6AC5F}" type="presParOf" srcId="{77603106-AF3C-4F45-948C-102DA7F64DB8}" destId="{51488F41-0A2A-4CC5-8E90-37453DF21745}" srcOrd="4" destOrd="0" presId="urn:microsoft.com/office/officeart/2009/3/layout/StepUpProcess"/>
    <dgm:cxn modelId="{BC9ED12B-50EC-4A76-9BEE-53259259100B}" type="presParOf" srcId="{51488F41-0A2A-4CC5-8E90-37453DF21745}" destId="{BBA45F26-89F9-418F-B252-9AB8C5F18D64}" srcOrd="0" destOrd="0" presId="urn:microsoft.com/office/officeart/2009/3/layout/StepUpProcess"/>
    <dgm:cxn modelId="{E54016F6-67A8-4B89-8A55-6E884CC11918}" type="presParOf" srcId="{51488F41-0A2A-4CC5-8E90-37453DF21745}" destId="{E60D0C78-9CCE-48B4-8C44-25276318C394}" srcOrd="1" destOrd="0" presId="urn:microsoft.com/office/officeart/2009/3/layout/StepUp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151EC9A-2185-4F1D-BAAE-5CD2C79DDF88}">
      <dsp:nvSpPr>
        <dsp:cNvPr id="0" name=""/>
        <dsp:cNvSpPr/>
      </dsp:nvSpPr>
      <dsp:spPr>
        <a:xfrm>
          <a:off x="7970563" y="1171575"/>
          <a:ext cx="1845215" cy="4686300"/>
        </a:xfrm>
        <a:prstGeom prst="wedgeRectCallout">
          <a:avLst>
            <a:gd name="adj1" fmla="val 0"/>
            <a:gd name="adj2" fmla="val 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450" tIns="44450" rIns="44450" bIns="4445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b="1" kern="1200" dirty="0"/>
            <a:t>- Project Management Teams</a:t>
          </a:r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b="1" kern="1200" dirty="0"/>
            <a:t>---------------------</a:t>
          </a:r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b="1" kern="1200" dirty="0"/>
            <a:t>- Marketing Department</a:t>
          </a:r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b="1" kern="1200" dirty="0"/>
            <a:t>---------------------</a:t>
          </a:r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b="1" kern="1200" dirty="0"/>
            <a:t>- Sales Department</a:t>
          </a:r>
        </a:p>
        <a:p>
          <a:pPr marL="0" lvl="0" indent="0" algn="l" defTabSz="62230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b="1" kern="1200" dirty="0"/>
            <a:t>---------------------</a:t>
          </a:r>
        </a:p>
        <a:p>
          <a:pPr marL="0" lvl="0" indent="0" algn="l" defTabSz="62230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b="1" kern="1200" dirty="0"/>
            <a:t>- End Customers</a:t>
          </a:r>
        </a:p>
        <a:p>
          <a:pPr marL="0" lvl="0" indent="0" algn="l" defTabSz="62230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b="1" kern="1200" dirty="0"/>
            <a:t>---------------------</a:t>
          </a:r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b="1" kern="1200" dirty="0"/>
            <a:t>- Customer Support Teams</a:t>
          </a:r>
        </a:p>
      </dsp:txBody>
      <dsp:txXfrm>
        <a:off x="8204789" y="1171575"/>
        <a:ext cx="1610990" cy="4686300"/>
      </dsp:txXfrm>
    </dsp:sp>
    <dsp:sp modelId="{867BACC5-6015-4807-83AA-51BE4A98E41A}">
      <dsp:nvSpPr>
        <dsp:cNvPr id="0" name=""/>
        <dsp:cNvSpPr/>
      </dsp:nvSpPr>
      <dsp:spPr>
        <a:xfrm>
          <a:off x="7970563" y="0"/>
          <a:ext cx="1845215" cy="117157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7625" tIns="47625" rIns="47625" bIns="476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kern="1200" dirty="0"/>
            <a:t>Serving/Onboarding of Stakeholders</a:t>
          </a:r>
        </a:p>
      </dsp:txBody>
      <dsp:txXfrm>
        <a:off x="7970563" y="0"/>
        <a:ext cx="1845215" cy="1171575"/>
      </dsp:txXfrm>
    </dsp:sp>
    <dsp:sp modelId="{A6CCA92F-5227-4B80-ACFD-4E9B3E418DFD}">
      <dsp:nvSpPr>
        <dsp:cNvPr id="0" name=""/>
        <dsp:cNvSpPr/>
      </dsp:nvSpPr>
      <dsp:spPr>
        <a:xfrm>
          <a:off x="6129959" y="1171575"/>
          <a:ext cx="1845215" cy="4393406"/>
        </a:xfrm>
        <a:prstGeom prst="wedgeRectCallout">
          <a:avLst>
            <a:gd name="adj1" fmla="val 62500"/>
            <a:gd name="adj2" fmla="val 20830"/>
          </a:avLst>
        </a:prstGeom>
        <a:solidFill>
          <a:schemeClr val="accent1">
            <a:tint val="50000"/>
            <a:hueOff val="2907066"/>
            <a:satOff val="-14526"/>
            <a:lumOff val="226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b="1" kern="1200" dirty="0"/>
            <a:t>- Upload the developed solution to a repository.</a:t>
          </a: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b="1" kern="1200" dirty="0"/>
            <a:t>------------------------</a:t>
          </a: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b="1" kern="1200" dirty="0"/>
            <a:t>- Connect the repository to deployment container.</a:t>
          </a: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b="1" kern="1200" dirty="0"/>
            <a:t>------------------------</a:t>
          </a: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b="1" kern="1200" dirty="0"/>
            <a:t>- Execute the container to generate the results.</a:t>
          </a: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b="1" kern="1200" dirty="0"/>
            <a:t>------------------------</a:t>
          </a: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b="1" kern="1200" dirty="0"/>
            <a:t>- Publish the generated results on Web UI.</a:t>
          </a: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b="1" kern="1200" dirty="0"/>
            <a:t>------------------------</a:t>
          </a: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b="1" kern="1200" dirty="0"/>
            <a:t>- Publish the prepared BI dashboard to the Web UI. </a:t>
          </a:r>
        </a:p>
      </dsp:txBody>
      <dsp:txXfrm>
        <a:off x="6364184" y="1171575"/>
        <a:ext cx="1610990" cy="4393406"/>
      </dsp:txXfrm>
    </dsp:sp>
    <dsp:sp modelId="{102B1F97-EDD9-40EC-852D-B74DF55D22BC}">
      <dsp:nvSpPr>
        <dsp:cNvPr id="0" name=""/>
        <dsp:cNvSpPr/>
      </dsp:nvSpPr>
      <dsp:spPr>
        <a:xfrm>
          <a:off x="6129959" y="146446"/>
          <a:ext cx="1845215" cy="1025128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7625" tIns="47625" rIns="47625" bIns="476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kern="1200" dirty="0"/>
            <a:t>Deployment</a:t>
          </a:r>
        </a:p>
      </dsp:txBody>
      <dsp:txXfrm>
        <a:off x="6129959" y="146446"/>
        <a:ext cx="1845215" cy="1025128"/>
      </dsp:txXfrm>
    </dsp:sp>
    <dsp:sp modelId="{A0C1B0AF-C086-4FEF-A2B8-18647CE7FF6A}">
      <dsp:nvSpPr>
        <dsp:cNvPr id="0" name=""/>
        <dsp:cNvSpPr/>
      </dsp:nvSpPr>
      <dsp:spPr>
        <a:xfrm>
          <a:off x="4284743" y="1127904"/>
          <a:ext cx="1845215" cy="4100512"/>
        </a:xfrm>
        <a:prstGeom prst="wedgeRectCallout">
          <a:avLst>
            <a:gd name="adj1" fmla="val 62500"/>
            <a:gd name="adj2" fmla="val 20830"/>
          </a:avLst>
        </a:prstGeom>
        <a:solidFill>
          <a:schemeClr val="accent1">
            <a:tint val="50000"/>
            <a:hueOff val="5814132"/>
            <a:satOff val="-29053"/>
            <a:lumOff val="453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925" tIns="34925" rIns="34925" bIns="34925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b="1" kern="1200" dirty="0"/>
            <a:t>- Host the collected to possible database.</a:t>
          </a:r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b="1" kern="1200" dirty="0"/>
            <a:t>------------------------</a:t>
          </a:r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b="1" kern="1200" dirty="0"/>
            <a:t>- Prepare scripts for data manipulation, feature engineering, feature selection.</a:t>
          </a:r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b="1" kern="1200" dirty="0"/>
            <a:t>------------------------</a:t>
          </a:r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b="1" kern="1200" dirty="0"/>
            <a:t>- Prepare scripts model training, evaluation.</a:t>
          </a:r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b="1" kern="1200" dirty="0"/>
            <a:t>------------------------</a:t>
          </a:r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b="1" kern="1200" dirty="0"/>
            <a:t>- Prepare a script for a Web UI.</a:t>
          </a:r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b="1" kern="1200" dirty="0"/>
            <a:t>------------------------</a:t>
          </a:r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b="1" kern="1200" dirty="0"/>
            <a:t>- Prepare analytical BI dashboard</a:t>
          </a:r>
        </a:p>
      </dsp:txBody>
      <dsp:txXfrm>
        <a:off x="4518968" y="1127904"/>
        <a:ext cx="1610990" cy="4100512"/>
      </dsp:txXfrm>
    </dsp:sp>
    <dsp:sp modelId="{740C0DAB-141B-43EB-AF6C-0D52CE58FFBC}">
      <dsp:nvSpPr>
        <dsp:cNvPr id="0" name=""/>
        <dsp:cNvSpPr/>
      </dsp:nvSpPr>
      <dsp:spPr>
        <a:xfrm>
          <a:off x="4284743" y="297580"/>
          <a:ext cx="1845215" cy="878681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7625" tIns="47625" rIns="47625" bIns="476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kern="1200" dirty="0"/>
            <a:t>Development</a:t>
          </a:r>
        </a:p>
      </dsp:txBody>
      <dsp:txXfrm>
        <a:off x="4284743" y="297580"/>
        <a:ext cx="1845215" cy="878681"/>
      </dsp:txXfrm>
    </dsp:sp>
    <dsp:sp modelId="{C80DE48A-56CF-4D29-9B6A-2FB1922BDF19}">
      <dsp:nvSpPr>
        <dsp:cNvPr id="0" name=""/>
        <dsp:cNvSpPr/>
      </dsp:nvSpPr>
      <dsp:spPr>
        <a:xfrm>
          <a:off x="2439528" y="1171575"/>
          <a:ext cx="1845215" cy="3807618"/>
        </a:xfrm>
        <a:prstGeom prst="wedgeRectCallout">
          <a:avLst>
            <a:gd name="adj1" fmla="val 62500"/>
            <a:gd name="adj2" fmla="val 20830"/>
          </a:avLst>
        </a:prstGeom>
        <a:solidFill>
          <a:schemeClr val="accent1">
            <a:tint val="50000"/>
            <a:hueOff val="8721198"/>
            <a:satOff val="-43580"/>
            <a:lumOff val="680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275" tIns="41275" rIns="41275" bIns="41275" numCol="1" spcCol="1270" anchor="ctr" anchorCtr="0">
          <a:noAutofit/>
        </a:bodyPr>
        <a:lstStyle/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IN" sz="1300" b="1" kern="1200" dirty="0"/>
            <a:t>- Look for probable    available data.</a:t>
          </a:r>
        </a:p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IN" sz="1300" b="1" kern="1200" dirty="0"/>
            <a:t>------------------------</a:t>
          </a:r>
        </a:p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IN" sz="1300" b="1" kern="1200" dirty="0"/>
            <a:t>- Prepare data as per the industry standards.</a:t>
          </a:r>
        </a:p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IN" sz="1300" b="1" kern="1200" dirty="0"/>
            <a:t>------------------------</a:t>
          </a:r>
        </a:p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IN" sz="1300" b="1" kern="1200" dirty="0"/>
            <a:t>- Generate synthetic data if required.</a:t>
          </a:r>
        </a:p>
      </dsp:txBody>
      <dsp:txXfrm>
        <a:off x="2673753" y="1171575"/>
        <a:ext cx="1610990" cy="3807618"/>
      </dsp:txXfrm>
    </dsp:sp>
    <dsp:sp modelId="{608614A6-318A-4391-A9A7-E930E40A0FD4}">
      <dsp:nvSpPr>
        <dsp:cNvPr id="0" name=""/>
        <dsp:cNvSpPr/>
      </dsp:nvSpPr>
      <dsp:spPr>
        <a:xfrm>
          <a:off x="2439528" y="439340"/>
          <a:ext cx="1845215" cy="732234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7625" tIns="47625" rIns="47625" bIns="476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kern="1200" dirty="0"/>
            <a:t>Data Collection</a:t>
          </a:r>
        </a:p>
      </dsp:txBody>
      <dsp:txXfrm>
        <a:off x="2439528" y="439340"/>
        <a:ext cx="1845215" cy="732234"/>
      </dsp:txXfrm>
    </dsp:sp>
    <dsp:sp modelId="{AABCCF44-B8E3-4F2E-8BAA-36FB88E0B7FE}">
      <dsp:nvSpPr>
        <dsp:cNvPr id="0" name=""/>
        <dsp:cNvSpPr/>
      </dsp:nvSpPr>
      <dsp:spPr>
        <a:xfrm>
          <a:off x="584016" y="1171575"/>
          <a:ext cx="1845215" cy="3514725"/>
        </a:xfrm>
        <a:prstGeom prst="wedgeRectCallout">
          <a:avLst>
            <a:gd name="adj1" fmla="val 62500"/>
            <a:gd name="adj2" fmla="val 20830"/>
          </a:avLst>
        </a:prstGeom>
        <a:solidFill>
          <a:schemeClr val="accent1">
            <a:tint val="50000"/>
            <a:hueOff val="11628264"/>
            <a:satOff val="-58106"/>
            <a:lumOff val="907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275" tIns="41275" rIns="41275" bIns="41275" numCol="1" spcCol="1270" anchor="ctr" anchorCtr="0">
          <a:noAutofit/>
        </a:bodyPr>
        <a:lstStyle/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IN" sz="1300" b="1" kern="1200" dirty="0"/>
            <a:t>- Define Problem.</a:t>
          </a:r>
        </a:p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IN" sz="1300" b="1" kern="1200" dirty="0"/>
            <a:t>------------------------</a:t>
          </a:r>
        </a:p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IN" sz="1300" b="1" kern="1200" dirty="0"/>
            <a:t>- Analyse Market.</a:t>
          </a:r>
        </a:p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IN" sz="1300" b="1" kern="1200" dirty="0"/>
            <a:t>------------------------</a:t>
          </a:r>
        </a:p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IN" sz="1300" b="1" kern="1200" dirty="0"/>
            <a:t>- Brainstorm.</a:t>
          </a:r>
        </a:p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IN" sz="1300" b="1" kern="1200" dirty="0"/>
            <a:t>------------------------</a:t>
          </a:r>
        </a:p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IN" sz="1300" b="1" kern="1200" dirty="0"/>
            <a:t>- Choose the most innovative idea.</a:t>
          </a:r>
        </a:p>
      </dsp:txBody>
      <dsp:txXfrm>
        <a:off x="818241" y="1171575"/>
        <a:ext cx="1610990" cy="3514725"/>
      </dsp:txXfrm>
    </dsp:sp>
    <dsp:sp modelId="{215BC3AE-7311-4F8D-AF98-20EF4EFDF90F}">
      <dsp:nvSpPr>
        <dsp:cNvPr id="0" name=""/>
        <dsp:cNvSpPr/>
      </dsp:nvSpPr>
      <dsp:spPr>
        <a:xfrm>
          <a:off x="584016" y="585787"/>
          <a:ext cx="1845215" cy="585787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7625" tIns="47625" rIns="47625" bIns="476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kern="1200" dirty="0"/>
            <a:t>Ideation</a:t>
          </a:r>
        </a:p>
      </dsp:txBody>
      <dsp:txXfrm>
        <a:off x="584016" y="585787"/>
        <a:ext cx="1845215" cy="58578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CF82FFE-B692-41D8-912C-FB0633D45990}">
      <dsp:nvSpPr>
        <dsp:cNvPr id="0" name=""/>
        <dsp:cNvSpPr/>
      </dsp:nvSpPr>
      <dsp:spPr>
        <a:xfrm rot="5400000">
          <a:off x="652490" y="1443211"/>
          <a:ext cx="1964296" cy="3268546"/>
        </a:xfrm>
        <a:prstGeom prst="corner">
          <a:avLst>
            <a:gd name="adj1" fmla="val 16120"/>
            <a:gd name="adj2" fmla="val 1611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11AB684B-E31E-4A30-903E-A73582F9F84F}">
      <dsp:nvSpPr>
        <dsp:cNvPr id="0" name=""/>
        <dsp:cNvSpPr/>
      </dsp:nvSpPr>
      <dsp:spPr>
        <a:xfrm>
          <a:off x="324600" y="2419802"/>
          <a:ext cx="2950861" cy="25866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1" kern="1200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rPr>
            <a:t>Create a web UI using </a:t>
          </a:r>
          <a:r>
            <a:rPr lang="en-IN" sz="1600" b="1" i="1" kern="1200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rPr>
            <a:t>streamlit.</a:t>
          </a:r>
          <a:endParaRPr lang="en-IN" sz="1600" b="1" kern="1200" dirty="0">
            <a:solidFill>
              <a:srgbClr val="FF0000"/>
            </a:solidFill>
            <a:latin typeface="Calibri" panose="020F0502020204030204" pitchFamily="34" charset="0"/>
            <a:cs typeface="Calibri" panose="020F0502020204030204" pitchFamily="34" charset="0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600" b="1" kern="1200" dirty="0">
              <a:latin typeface="Calibri" panose="020F0502020204030204" pitchFamily="34" charset="0"/>
              <a:cs typeface="Calibri" panose="020F0502020204030204" pitchFamily="34" charset="0"/>
            </a:rPr>
            <a:t>Page1: Batch Prediction Service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600" b="1" kern="1200" dirty="0">
              <a:latin typeface="Calibri" panose="020F0502020204030204" pitchFamily="34" charset="0"/>
              <a:cs typeface="Calibri" panose="020F0502020204030204" pitchFamily="34" charset="0"/>
            </a:rPr>
            <a:t>Page2: Analytical BI dashboard</a:t>
          </a:r>
        </a:p>
      </dsp:txBody>
      <dsp:txXfrm>
        <a:off x="324600" y="2419802"/>
        <a:ext cx="2950861" cy="2586603"/>
      </dsp:txXfrm>
    </dsp:sp>
    <dsp:sp modelId="{A2EB67C6-A1F4-4FB2-8656-BE92B216C95B}">
      <dsp:nvSpPr>
        <dsp:cNvPr id="0" name=""/>
        <dsp:cNvSpPr/>
      </dsp:nvSpPr>
      <dsp:spPr>
        <a:xfrm>
          <a:off x="2718696" y="1202577"/>
          <a:ext cx="556766" cy="556766"/>
        </a:xfrm>
        <a:prstGeom prst="triangle">
          <a:avLst>
            <a:gd name="adj" fmla="val 10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A6A68B7C-AAAA-4A53-9985-186D0BAD15DC}">
      <dsp:nvSpPr>
        <dsp:cNvPr id="0" name=""/>
        <dsp:cNvSpPr/>
      </dsp:nvSpPr>
      <dsp:spPr>
        <a:xfrm rot="5400000">
          <a:off x="4264921" y="549312"/>
          <a:ext cx="1964296" cy="3268546"/>
        </a:xfrm>
        <a:prstGeom prst="corner">
          <a:avLst>
            <a:gd name="adj1" fmla="val 16120"/>
            <a:gd name="adj2" fmla="val 1611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D7150353-63A9-4BC7-BB4B-8660DA359D51}">
      <dsp:nvSpPr>
        <dsp:cNvPr id="0" name=""/>
        <dsp:cNvSpPr/>
      </dsp:nvSpPr>
      <dsp:spPr>
        <a:xfrm>
          <a:off x="3937031" y="1525903"/>
          <a:ext cx="2950861" cy="25866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b="1" kern="1200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rPr>
            <a:t>Operations in Page1: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500" b="1" kern="1200" dirty="0">
              <a:latin typeface="Calibri" panose="020F0502020204030204" pitchFamily="34" charset="0"/>
              <a:cs typeface="Calibri" panose="020F0502020204030204" pitchFamily="34" charset="0"/>
            </a:rPr>
            <a:t>Load the saved model inside web UI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500" b="1" kern="1200" dirty="0">
              <a:latin typeface="Calibri" panose="020F0502020204030204" pitchFamily="34" charset="0"/>
              <a:cs typeface="Calibri" panose="020F0502020204030204" pitchFamily="34" charset="0"/>
            </a:rPr>
            <a:t>Accept the </a:t>
          </a:r>
          <a:r>
            <a:rPr lang="en-IN" sz="1500" b="1" i="1" kern="1200" dirty="0">
              <a:latin typeface="Calibri" panose="020F0502020204030204" pitchFamily="34" charset="0"/>
              <a:cs typeface="Calibri" panose="020F0502020204030204" pitchFamily="34" charset="0"/>
            </a:rPr>
            <a:t>data</a:t>
          </a:r>
          <a:r>
            <a:rPr lang="en-IN" sz="1500" b="1" kern="1200" dirty="0">
              <a:latin typeface="Calibri" panose="020F0502020204030204" pitchFamily="34" charset="0"/>
              <a:cs typeface="Calibri" panose="020F0502020204030204" pitchFamily="34" charset="0"/>
            </a:rPr>
            <a:t> from user as per the schema given in table 1 &amp; 2 in page1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500" b="1" kern="1200" dirty="0">
              <a:latin typeface="Calibri" panose="020F0502020204030204" pitchFamily="34" charset="0"/>
              <a:cs typeface="Calibri" panose="020F0502020204030204" pitchFamily="34" charset="0"/>
            </a:rPr>
            <a:t>Click to generate prediction for the user data uploaded by user in web UI page1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500" b="1" kern="1200" dirty="0">
              <a:latin typeface="Calibri" panose="020F0502020204030204" pitchFamily="34" charset="0"/>
              <a:cs typeface="Calibri" panose="020F0502020204030204" pitchFamily="34" charset="0"/>
            </a:rPr>
            <a:t>Display the churn result and related plots and metrics in the web UI</a:t>
          </a:r>
        </a:p>
      </dsp:txBody>
      <dsp:txXfrm>
        <a:off x="3937031" y="1525903"/>
        <a:ext cx="2950861" cy="2586603"/>
      </dsp:txXfrm>
    </dsp:sp>
    <dsp:sp modelId="{A52D095C-D7D8-4E72-95D4-F3B55C33F5FC}">
      <dsp:nvSpPr>
        <dsp:cNvPr id="0" name=""/>
        <dsp:cNvSpPr/>
      </dsp:nvSpPr>
      <dsp:spPr>
        <a:xfrm>
          <a:off x="6331127" y="308678"/>
          <a:ext cx="556766" cy="556766"/>
        </a:xfrm>
        <a:prstGeom prst="triangle">
          <a:avLst>
            <a:gd name="adj" fmla="val 10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BBA45F26-89F9-418F-B252-9AB8C5F18D64}">
      <dsp:nvSpPr>
        <dsp:cNvPr id="0" name=""/>
        <dsp:cNvSpPr/>
      </dsp:nvSpPr>
      <dsp:spPr>
        <a:xfrm rot="5400000">
          <a:off x="7877353" y="-344587"/>
          <a:ext cx="1964296" cy="3268546"/>
        </a:xfrm>
        <a:prstGeom prst="corner">
          <a:avLst>
            <a:gd name="adj1" fmla="val 16120"/>
            <a:gd name="adj2" fmla="val 1611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E60D0C78-9CCE-48B4-8C44-25276318C394}">
      <dsp:nvSpPr>
        <dsp:cNvPr id="0" name=""/>
        <dsp:cNvSpPr/>
      </dsp:nvSpPr>
      <dsp:spPr>
        <a:xfrm>
          <a:off x="7549463" y="632003"/>
          <a:ext cx="2950861" cy="25866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1" kern="1200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rPr>
            <a:t>Operations in Page2:</a:t>
          </a:r>
          <a:r>
            <a:rPr lang="en-IN" sz="1600" b="1" kern="12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1" kern="1200" dirty="0">
              <a:latin typeface="Calibri" panose="020F0502020204030204" pitchFamily="34" charset="0"/>
              <a:cs typeface="Calibri" panose="020F0502020204030204" pitchFamily="34" charset="0"/>
            </a:rPr>
            <a:t>Display the analysis of the customer purchase habits and patterns using the BI dashboard hosted on the Web UI</a:t>
          </a:r>
        </a:p>
      </dsp:txBody>
      <dsp:txXfrm>
        <a:off x="7549463" y="632003"/>
        <a:ext cx="2950861" cy="258660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1/layout/InterconnectedBlockProcess">
  <dgm:title val="Interconnected Block Process"/>
  <dgm:desc val="Use to show sequential steps in a process. Works best with small amounts of Level 1 text and medium amounts of Level 2 text."/>
  <dgm:catLst>
    <dgm:cat type="process" pri="5500"/>
    <dgm:cat type="officeonline" pri="3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  <dgm:pt modelId="40">
          <dgm:prSet phldr="1"/>
        </dgm:pt>
        <dgm:pt modelId="4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  <dgm:cxn modelId="70" srcId="0" destId="40" srcOrd="2" destOrd="0"/>
        <dgm:cxn modelId="42" srcId="40" destId="41" srcOrd="0" destOrd="0"/>
      </dgm:cxnLst>
      <dgm:bg/>
      <dgm:whole/>
    </dgm:dataModel>
  </dgm:clrData>
  <dgm:layoutNode name="Name0">
    <dgm:varLst>
      <dgm:chMax val="7"/>
      <dgm:chPref val="5"/>
      <dgm:dir/>
      <dgm:animOne val="branch"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4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Accent1" refType="w" fact="0"/>
              <dgm:constr type="t" for="ch" forName="ChildAccent1" refType="h" fact="0.1429"/>
              <dgm:constr type="w" for="ch" forName="ChildAccent1" refType="w"/>
              <dgm:constr type="h" for="ch" forName="ChildAccent1" refType="h" fact="0.8571"/>
              <dgm:constr type="l" for="ch" forName="Child1" refType="w" fact="0.127"/>
              <dgm:constr type="t" for="ch" forName="Child1" refType="h" fact="0.1429"/>
              <dgm:constr type="w" for="ch" forName="Child1" refType="w" fact="0.873"/>
              <dgm:constr type="h" for="ch" forName="Child1" refType="h" fact="0.8571"/>
              <dgm:constr type="l" for="ch" forName="Parent1" refType="w" fact="0"/>
              <dgm:constr type="t" for="ch" forName="Parent1" refType="h" fact="0"/>
              <dgm:constr type="w" for="ch" forName="Parent1" refType="w"/>
              <dgm:constr type="h" for="ch" forName="Parent1" refType="h" fact="0.1429"/>
            </dgm:constrLst>
          </dgm:if>
          <dgm:if name="Name5" axis="ch" ptType="node" func="cnt" op="equ" val="2">
            <dgm:alg type="composite">
              <dgm:param type="ar" val="0.812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ChildAccent1" refType="w" fact="0"/>
              <dgm:constr type="t" for="ch" forName="ChildAccent1" refType="h" fact="0.1613"/>
              <dgm:constr type="w" for="ch" forName="ChildAccent1" refType="w" fact="0.5"/>
              <dgm:constr type="h" for="ch" forName="ChildAccent1" refType="h" fact="0.7742"/>
              <dgm:constr type="l" for="ch" forName="Child1" refType="w" fact="0.0635"/>
              <dgm:constr type="t" for="ch" forName="Child1" refType="h" fact="0.1613"/>
              <dgm:constr type="w" for="ch" forName="Child1" refType="w" fact="0.4365"/>
              <dgm:constr type="h" for="ch" forName="Child1" refType="h" fact="0.7742"/>
              <dgm:constr type="l" for="ch" forName="Parent1" refType="w" fact="0"/>
              <dgm:constr type="t" for="ch" forName="Parent1" refType="h" fact="0.0323"/>
              <dgm:constr type="w" for="ch" forName="Parent1" refType="w" fact="0.5"/>
              <dgm:constr type="h" for="ch" forName="Parent1" refType="h" fact="0.129"/>
              <dgm:constr type="l" for="ch" forName="ChildAccent2" refType="w" fact="0.5"/>
              <dgm:constr type="t" for="ch" forName="ChildAccent2" refType="h" fact="0.1613"/>
              <dgm:constr type="w" for="ch" forName="ChildAccent2" refType="w" fact="0.5"/>
              <dgm:constr type="h" for="ch" forName="ChildAccent2" refType="h" fact="0.8387"/>
              <dgm:constr type="l" for="ch" forName="Child2" refType="w" fact="0.5635"/>
              <dgm:constr type="t" for="ch" forName="Child2" refType="h" fact="0.1613"/>
              <dgm:constr type="w" for="ch" forName="Child2" refType="w" fact="0.4365"/>
              <dgm:constr type="h" for="ch" forName="Child2" refType="h" fact="0.8387"/>
              <dgm:constr type="l" for="ch" forName="Parent2" refType="w" fact="0.5"/>
              <dgm:constr type="t" for="ch" forName="Parent2" refType="h" fact="0"/>
              <dgm:constr type="w" for="ch" forName="Parent2" refType="w" fact="0.5"/>
              <dgm:constr type="h" for="ch" forName="Parent2" refType="h" fact="0.1613"/>
            </dgm:constrLst>
          </dgm:if>
          <dgm:if name="Name6" axis="ch" ptType="node" func="cnt" op="equ" val="3">
            <dgm:alg type="composite">
              <dgm:param type="ar" val="1.112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ChildAccent1" refType="w" fact="0"/>
              <dgm:constr type="t" for="ch" forName="ChildAccent1" refType="h" fact="0.1757"/>
              <dgm:constr type="w" for="ch" forName="ChildAccent1" refType="w" fact="0.3333"/>
              <dgm:constr type="h" for="ch" forName="ChildAccent1" refType="h" fact="0.7066"/>
              <dgm:constr type="l" for="ch" forName="Child1" refType="w" fact="0.0423"/>
              <dgm:constr type="t" for="ch" forName="Child1" refType="h" fact="0.1757"/>
              <dgm:constr type="w" for="ch" forName="Child1" refType="w" fact="0.291"/>
              <dgm:constr type="h" for="ch" forName="Child1" refType="h" fact="0.7066"/>
              <dgm:constr type="l" for="ch" forName="Parent1" refType="w" fact="0"/>
              <dgm:constr type="t" for="ch" forName="Parent1" refType="h" fact="0.0579"/>
              <dgm:constr type="w" for="ch" forName="Parent1" refType="w" fact="0.3333"/>
              <dgm:constr type="h" for="ch" forName="Parent1" refType="h" fact="0.1178"/>
              <dgm:constr type="l" for="ch" forName="ChildAccent2" refType="w" fact="0.3333"/>
              <dgm:constr type="t" for="ch" forName="ChildAccent2" refType="h" fact="0.1757"/>
              <dgm:constr type="w" for="ch" forName="ChildAccent2" refType="w" fact="0.3333"/>
              <dgm:constr type="h" for="ch" forName="ChildAccent2" refType="h" fact="0.7655"/>
              <dgm:constr type="l" for="ch" forName="Child2" refType="w" fact="0.3756"/>
              <dgm:constr type="t" for="ch" forName="Child2" refType="h" fact="0.1757"/>
              <dgm:constr type="w" for="ch" forName="Child2" refType="w" fact="0.291"/>
              <dgm:constr type="h" for="ch" forName="Child2" refType="h" fact="0.7655"/>
              <dgm:constr type="l" for="ch" forName="Parent2" refType="w" fact="0.3333"/>
              <dgm:constr type="t" for="ch" forName="Parent2" refType="h" fact="0.0285"/>
              <dgm:constr type="w" for="ch" forName="Parent2" refType="w" fact="0.3333"/>
              <dgm:constr type="h" for="ch" forName="Parent2" refType="h" fact="0.1472"/>
              <dgm:constr type="l" for="ch" forName="ChildAccent3" refType="w" fact="0.6667"/>
              <dgm:constr type="t" for="ch" forName="ChildAccent3" refType="h" fact="0.1757"/>
              <dgm:constr type="w" for="ch" forName="ChildAccent3" refType="w" fact="0.3333"/>
              <dgm:constr type="h" for="ch" forName="ChildAccent3" refType="h" fact="0.8243"/>
              <dgm:constr type="l" for="ch" forName="Child3" refType="w" fact="0.709"/>
              <dgm:constr type="t" for="ch" forName="Child3" refType="h" fact="0.1757"/>
              <dgm:constr type="w" for="ch" forName="Child3" refType="w" fact="0.291"/>
              <dgm:constr type="h" for="ch" forName="Child3" refType="h" fact="0.8243"/>
              <dgm:constr type="l" for="ch" forName="Parent3" refType="w" fact="0.6667"/>
              <dgm:constr type="t" for="ch" forName="Parent3" refType="h" fact="0"/>
              <dgm:constr type="w" for="ch" forName="Parent3" refType="w" fact="0.3333"/>
              <dgm:constr type="h" for="ch" forName="Parent3" refType="h" fact="0.176"/>
            </dgm:constrLst>
          </dgm:if>
          <dgm:if name="Name7" axis="ch" ptType="node" func="cnt" op="equ" val="4">
            <dgm:alg type="composite">
              <dgm:param type="ar" val="1.3622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ChildAccent1" refType="w" fact="0"/>
              <dgm:constr type="t" for="ch" forName="ChildAccent1" refType="h" fact="0.1892"/>
              <dgm:constr type="w" for="ch" forName="ChildAccent1" refType="w" fact="0.25"/>
              <dgm:constr type="h" for="ch" forName="ChildAccent1" refType="h" fact="0.6486"/>
              <dgm:constr type="l" for="ch" forName="Child1" refType="w" fact="0.0317"/>
              <dgm:constr type="t" for="ch" forName="Child1" refType="h" fact="0.1892"/>
              <dgm:constr type="w" for="ch" forName="Child1" refType="w" fact="0.2183"/>
              <dgm:constr type="h" for="ch" forName="Child1" refType="h" fact="0.6486"/>
              <dgm:constr type="l" for="ch" forName="Parent1" refType="w" fact="0"/>
              <dgm:constr type="t" for="ch" forName="Parent1" refType="h" fact="0.0811"/>
              <dgm:constr type="w" for="ch" forName="Parent1" refType="w" fact="0.25"/>
              <dgm:constr type="h" for="ch" forName="Parent1" refType="h" fact="0.1081"/>
              <dgm:constr type="l" for="ch" forName="ChildAccent2" refType="w" fact="0.25"/>
              <dgm:constr type="t" for="ch" forName="ChildAccent2" refType="h" fact="0.1892"/>
              <dgm:constr type="w" for="ch" forName="ChildAccent2" refType="w" fact="0.25"/>
              <dgm:constr type="h" for="ch" forName="ChildAccent2" refType="h" fact="0.7027"/>
              <dgm:constr type="l" for="ch" forName="Child2" refType="w" fact="0.2817"/>
              <dgm:constr type="t" for="ch" forName="Child2" refType="h" fact="0.1892"/>
              <dgm:constr type="w" for="ch" forName="Child2" refType="w" fact="0.2183"/>
              <dgm:constr type="h" for="ch" forName="Child2" refType="h" fact="0.7027"/>
              <dgm:constr type="l" for="ch" forName="Parent2" refType="w" fact="0.25"/>
              <dgm:constr type="t" for="ch" forName="Parent2" refType="h" fact="0.0541"/>
              <dgm:constr type="w" for="ch" forName="Parent2" refType="w" fact="0.25"/>
              <dgm:constr type="h" for="ch" forName="Parent2" refType="h" fact="0.1351"/>
              <dgm:constr type="l" for="ch" forName="ChildAccent3" refType="w" fact="0.5"/>
              <dgm:constr type="t" for="ch" forName="ChildAccent3" refType="h" fact="0.1892"/>
              <dgm:constr type="w" for="ch" forName="ChildAccent3" refType="w" fact="0.25"/>
              <dgm:constr type="h" for="ch" forName="ChildAccent3" refType="h" fact="0.7568"/>
              <dgm:constr type="l" for="ch" forName="Child3" refType="w" fact="0.5317"/>
              <dgm:constr type="t" for="ch" forName="Child3" refType="h" fact="0.1892"/>
              <dgm:constr type="w" for="ch" forName="Child3" refType="w" fact="0.2183"/>
              <dgm:constr type="h" for="ch" forName="Child3" refType="h" fact="0.7568"/>
              <dgm:constr type="l" for="ch" forName="Parent3" refType="w" fact="0.5"/>
              <dgm:constr type="t" for="ch" forName="Parent3" refType="h" fact="0.0275"/>
              <dgm:constr type="w" for="ch" forName="Parent3" refType="w" fact="0.25"/>
              <dgm:constr type="h" for="ch" forName="Parent3" refType="h" fact="0.1622"/>
              <dgm:constr type="l" for="ch" forName="ChildAccent4" refType="w" fact="0.75"/>
              <dgm:constr type="t" for="ch" forName="ChildAccent4" refType="h" fact="0.1892"/>
              <dgm:constr type="w" for="ch" forName="ChildAccent4" refType="w" fact="0.25"/>
              <dgm:constr type="h" for="ch" forName="ChildAccent4" refType="h" fact="0.8108"/>
              <dgm:constr type="l" for="ch" forName="Child4" refType="w" fact="0.7817"/>
              <dgm:constr type="t" for="ch" forName="Child4" refType="h" fact="0.1892"/>
              <dgm:constr type="w" for="ch" forName="Child4" refType="w" fact="0.2183"/>
              <dgm:constr type="h" for="ch" forName="Child4" refType="h" fact="0.8108"/>
              <dgm:constr type="l" for="ch" forName="Parent4" refType="w" fact="0.75"/>
              <dgm:constr type="t" for="ch" forName="Parent4" refType="h" fact="0"/>
              <dgm:constr type="w" for="ch" forName="Parent4" refType="w" fact="0.25"/>
              <dgm:constr type="h" for="ch" forName="Parent4" refType="h" fact="0.1892"/>
            </dgm:constrLst>
          </dgm:if>
          <dgm:if name="Name8" axis="ch" ptType="node" func="cnt" op="equ" val="5">
            <dgm:alg type="composite">
              <dgm:param type="ar" val="1.5742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ChildAccent1" refType="w" fact="0"/>
              <dgm:constr type="t" for="ch" forName="ChildAccent1" refType="h" fact="0.2"/>
              <dgm:constr type="w" for="ch" forName="ChildAccent1" refType="w" fact="0.2001"/>
              <dgm:constr type="h" for="ch" forName="ChildAccent1" refType="h" fact="0.6"/>
              <dgm:constr type="l" for="ch" forName="Child1" refType="w" fact="0.0254"/>
              <dgm:constr type="t" for="ch" forName="Child1" refType="h" fact="0.2"/>
              <dgm:constr type="w" for="ch" forName="Child1" refType="w" fact="0.1747"/>
              <dgm:constr type="h" for="ch" forName="Child1" refType="h" fact="0.6"/>
              <dgm:constr type="l" for="ch" forName="Parent1" refType="w" fact="0"/>
              <dgm:constr type="t" for="ch" forName="Parent1" refType="h" fact="0.1"/>
              <dgm:constr type="w" for="ch" forName="Parent1" refType="w" fact="0.2001"/>
              <dgm:constr type="h" for="ch" forName="Parent1" refType="h" fact="0.1"/>
              <dgm:constr type="l" for="ch" forName="ChildAccent2" refType="w" fact="0.2001"/>
              <dgm:constr type="t" for="ch" forName="ChildAccent2" refType="h" fact="0.2"/>
              <dgm:constr type="w" for="ch" forName="ChildAccent2" refType="w" fact="0.2001"/>
              <dgm:constr type="h" for="ch" forName="ChildAccent2" refType="h" fact="0.65"/>
              <dgm:constr type="l" for="ch" forName="Child2" refType="w" fact="0.2255"/>
              <dgm:constr type="t" for="ch" forName="Child2" refType="h" fact="0.2"/>
              <dgm:constr type="w" for="ch" forName="Child2" refType="w" fact="0.1747"/>
              <dgm:constr type="h" for="ch" forName="Child2" refType="h" fact="0.65"/>
              <dgm:constr type="l" for="ch" forName="Parent2" refType="w" fact="0.2001"/>
              <dgm:constr type="t" for="ch" forName="Parent2" refType="h" fact="0.075"/>
              <dgm:constr type="w" for="ch" forName="Parent2" refType="w" fact="0.2001"/>
              <dgm:constr type="h" for="ch" forName="Parent2" refType="h" fact="0.125"/>
              <dgm:constr type="l" for="ch" forName="ChildAccent3" refType="w" fact="0.4002"/>
              <dgm:constr type="t" for="ch" forName="ChildAccent3" refType="h" fact="0.2"/>
              <dgm:constr type="w" for="ch" forName="ChildAccent3" refType="w" fact="0.2001"/>
              <dgm:constr type="h" for="ch" forName="ChildAccent3" refType="h" fact="0.7"/>
              <dgm:constr type="l" for="ch" forName="Child3" refType="w" fact="0.4256"/>
              <dgm:constr type="t" for="ch" forName="Child3" refType="h" fact="0.2"/>
              <dgm:constr type="w" for="ch" forName="Child3" refType="w" fact="0.1747"/>
              <dgm:constr type="h" for="ch" forName="Child3" refType="h" fact="0.7"/>
              <dgm:constr type="l" for="ch" forName="Parent3" refType="w" fact="0.4002"/>
              <dgm:constr type="t" for="ch" forName="Parent3" refType="h" fact="0.0508"/>
              <dgm:constr type="w" for="ch" forName="Parent3" refType="w" fact="0.2001"/>
              <dgm:constr type="h" for="ch" forName="Parent3" refType="h" fact="0.15"/>
              <dgm:constr type="l" for="ch" forName="ChildAccent4" refType="w" fact="0.6003"/>
              <dgm:constr type="t" for="ch" forName="ChildAccent4" refType="h" fact="0.2"/>
              <dgm:constr type="w" for="ch" forName="ChildAccent4" refType="w" fact="0.2001"/>
              <dgm:constr type="h" for="ch" forName="ChildAccent4" refType="h" fact="0.75"/>
              <dgm:constr type="l" for="ch" forName="Child4" refType="w" fact="0.6257"/>
              <dgm:constr type="t" for="ch" forName="Child4" refType="h" fact="0.2"/>
              <dgm:constr type="w" for="ch" forName="Child4" refType="w" fact="0.1747"/>
              <dgm:constr type="h" for="ch" forName="Child4" refType="h" fact="0.75"/>
              <dgm:constr type="l" for="ch" forName="Parent4" refType="w" fact="0.6003"/>
              <dgm:constr type="t" for="ch" forName="Parent4" refType="h" fact="0.025"/>
              <dgm:constr type="w" for="ch" forName="Parent4" refType="w" fact="0.2001"/>
              <dgm:constr type="h" for="ch" forName="Parent4" refType="h" fact="0.175"/>
              <dgm:constr type="l" for="ch" forName="ChildAccent5" refType="w" fact="0.7999"/>
              <dgm:constr type="t" for="ch" forName="ChildAccent5" refType="h" fact="0.2"/>
              <dgm:constr type="w" for="ch" forName="ChildAccent5" refType="w" fact="0.2001"/>
              <dgm:constr type="h" for="ch" forName="ChildAccent5" refType="h" fact="0.8"/>
              <dgm:constr type="l" for="ch" forName="Child5" refType="w" fact="0.8253"/>
              <dgm:constr type="t" for="ch" forName="Child5" refType="h" fact="0.2"/>
              <dgm:constr type="w" for="ch" forName="Child5" refType="w" fact="0.1747"/>
              <dgm:constr type="h" for="ch" forName="Child5" refType="h" fact="0.8"/>
              <dgm:constr type="l" for="ch" forName="Parent5" refType="w" fact="0.7999"/>
              <dgm:constr type="t" for="ch" forName="Parent5" refType="h" fact="0"/>
              <dgm:constr type="w" for="ch" forName="Parent5" refType="w" fact="0.2001"/>
              <dgm:constr type="h" for="ch" forName="Parent5" refType="h" fact="0.2"/>
            </dgm:constrLst>
          </dgm:if>
          <dgm:if name="Name9" axis="ch" ptType="node" func="cnt" op="equ" val="6">
            <dgm:alg type="composite">
              <dgm:param type="ar" val="1.756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ChildAccent1" refType="w" fact="0"/>
              <dgm:constr type="t" for="ch" forName="ChildAccent1" refType="h" fact="0.2087"/>
              <dgm:constr type="w" for="ch" forName="ChildAccent1" refType="w" fact="0.167"/>
              <dgm:constr type="h" for="ch" forName="ChildAccent1" refType="h" fact="0.5586"/>
              <dgm:constr type="l" for="ch" forName="Child1" refType="w" fact="0.0212"/>
              <dgm:constr type="t" for="ch" forName="Child1" refType="h" fact="0.2087"/>
              <dgm:constr type="w" for="ch" forName="Child1" refType="w" fact="0.1458"/>
              <dgm:constr type="h" for="ch" forName="Child1" refType="h" fact="0.5586"/>
              <dgm:constr type="l" for="ch" forName="Parent1" refType="w" fact="0"/>
              <dgm:constr type="t" for="ch" forName="Parent1" refType="h" fact="0.1156"/>
              <dgm:constr type="w" for="ch" forName="Parent1" refType="w" fact="0.167"/>
              <dgm:constr type="h" for="ch" forName="Parent1" refType="h" fact="0.0931"/>
              <dgm:constr type="l" for="ch" forName="ChildAccent2" refType="w" fact="0.167"/>
              <dgm:constr type="t" for="ch" forName="ChildAccent2" refType="h" fact="0.2087"/>
              <dgm:constr type="w" for="ch" forName="ChildAccent2" refType="w" fact="0.167"/>
              <dgm:constr type="h" for="ch" forName="ChildAccent2" refType="h" fact="0.6051"/>
              <dgm:constr type="l" for="ch" forName="Child2" refType="w" fact="0.1888"/>
              <dgm:constr type="t" for="ch" forName="Child2" refType="h" fact="0.2087"/>
              <dgm:constr type="w" for="ch" forName="Child2" refType="w" fact="0.1458"/>
              <dgm:constr type="h" for="ch" forName="Child2" refType="h" fact="0.6051"/>
              <dgm:constr type="l" for="ch" forName="Parent2" refType="w" fact="0.167"/>
              <dgm:constr type="t" for="ch" forName="Parent2" refType="h" fact="0.0923"/>
              <dgm:constr type="w" for="ch" forName="Parent2" refType="w" fact="0.167"/>
              <dgm:constr type="h" for="ch" forName="Parent2" refType="h" fact="0.1164"/>
              <dgm:constr type="l" for="ch" forName="ChildAccent3" refType="w" fact="0.3339"/>
              <dgm:constr type="t" for="ch" forName="ChildAccent3" refType="h" fact="0.2087"/>
              <dgm:constr type="w" for="ch" forName="ChildAccent3" refType="w" fact="0.167"/>
              <dgm:constr type="h" for="ch" forName="ChildAccent3" refType="h" fact="0.6517"/>
              <dgm:constr type="l" for="ch" forName="Child3" refType="w" fact="0.3551"/>
              <dgm:constr type="t" for="ch" forName="Child3" refType="h" fact="0.2087"/>
              <dgm:constr type="w" for="ch" forName="Child3" refType="w" fact="0.1458"/>
              <dgm:constr type="h" for="ch" forName="Child3" refType="h" fact="0.6517"/>
              <dgm:constr type="l" for="ch" forName="Parent3" refType="w" fact="0.3339"/>
              <dgm:constr type="t" for="ch" forName="Parent3" refType="h" fact="0.0698"/>
              <dgm:constr type="w" for="ch" forName="Parent3" refType="w" fact="0.167"/>
              <dgm:constr type="h" for="ch" forName="Parent3" refType="h" fact="0.1396"/>
              <dgm:constr type="l" for="ch" forName="ChildAccent4" refType="w" fact="0.5009"/>
              <dgm:constr type="t" for="ch" forName="ChildAccent4" refType="h" fact="0.2087"/>
              <dgm:constr type="w" for="ch" forName="ChildAccent4" refType="w" fact="0.167"/>
              <dgm:constr type="h" for="ch" forName="ChildAccent4" refType="h" fact="0.6982"/>
              <dgm:constr type="l" for="ch" forName="Child4" refType="w" fact="0.5221"/>
              <dgm:constr type="t" for="ch" forName="Child4" refType="h" fact="0.2087"/>
              <dgm:constr type="w" for="ch" forName="Child4" refType="w" fact="0.1458"/>
              <dgm:constr type="h" for="ch" forName="Child4" refType="h" fact="0.6982"/>
              <dgm:constr type="l" for="ch" forName="Parent4" refType="w" fact="0.501"/>
              <dgm:constr type="t" for="ch" forName="Parent4" refType="h" fact="0.0458"/>
              <dgm:constr type="w" for="ch" forName="Parent4" refType="w" fact="0.167"/>
              <dgm:constr type="h" for="ch" forName="Parent4" refType="h" fact="0.1629"/>
              <dgm:constr type="l" for="ch" forName="ChildAccent5" refType="w" fact="0.6674"/>
              <dgm:constr type="t" for="ch" forName="ChildAccent5" refType="h" fact="0.2087"/>
              <dgm:constr type="w" for="ch" forName="ChildAccent5" refType="w" fact="0.167"/>
              <dgm:constr type="h" for="ch" forName="ChildAccent5" refType="h" fact="0.7448"/>
              <dgm:constr type="l" for="ch" forName="Child5" refType="w" fact="0.6886"/>
              <dgm:constr type="t" for="ch" forName="Child5" refType="h" fact="0.2087"/>
              <dgm:constr type="w" for="ch" forName="Child5" refType="w" fact="0.1458"/>
              <dgm:constr type="h" for="ch" forName="Child5" refType="h" fact="0.7448"/>
              <dgm:constr type="l" for="ch" forName="Parent5" refType="w" fact="0.668"/>
              <dgm:constr type="t" for="ch" forName="Parent5" refType="h" fact="0.0225"/>
              <dgm:constr type="w" for="ch" forName="Parent5" refType="w" fact="0.167"/>
              <dgm:constr type="h" for="ch" forName="Parent5" refType="h" fact="0.1862"/>
              <dgm:constr type="l" for="ch" forName="ChildAccent6" refType="w" fact="0.833"/>
              <dgm:constr type="t" for="ch" forName="ChildAccent6" refType="h" fact="0.2087"/>
              <dgm:constr type="w" for="ch" forName="ChildAccent6" refType="w" fact="0.167"/>
              <dgm:constr type="h" for="ch" forName="ChildAccent6" refType="h" fact="0.7913"/>
              <dgm:constr type="l" for="ch" forName="Child6" refType="w" fact="0.8542"/>
              <dgm:constr type="t" for="ch" forName="Child6" refType="h" fact="0.2087"/>
              <dgm:constr type="w" for="ch" forName="Child6" refType="w" fact="0.1458"/>
              <dgm:constr type="h" for="ch" forName="Child6" refType="h" fact="0.7913"/>
              <dgm:constr type="l" for="ch" forName="Parent6" refType="w" fact="0.835"/>
              <dgm:constr type="t" for="ch" forName="Parent6" refType="h" fact="0"/>
              <dgm:constr type="w" for="ch" forName="Parent6" refType="w" fact="0.165"/>
              <dgm:constr type="h" for="ch" forName="Parent6" refType="h" fact="0.2095"/>
            </dgm:constrLst>
          </dgm:if>
          <dgm:else name="Name10">
            <dgm:alg type="composite">
              <dgm:param type="ar" val="1.91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ChildAccent1" refType="w" fact="0"/>
              <dgm:constr type="t" for="ch" forName="ChildAccent1" refType="h" fact="0.2168"/>
              <dgm:constr type="w" for="ch" forName="ChildAccent1" refType="w" fact="0.1432"/>
              <dgm:constr type="h" for="ch" forName="ChildAccent1" refType="h" fact="0.5221"/>
              <dgm:constr type="l" for="ch" forName="Child1" refType="w" fact="0.0182"/>
              <dgm:constr type="t" for="ch" forName="Child1" refType="h" fact="0.2168"/>
              <dgm:constr type="w" for="ch" forName="Child1" refType="w" fact="0.125"/>
              <dgm:constr type="h" for="ch" forName="Child1" refType="h" fact="0.5221"/>
              <dgm:constr type="l" for="ch" forName="Parent1" refType="w" fact="0"/>
              <dgm:constr type="t" for="ch" forName="Parent1" refType="h" fact="0.1298"/>
              <dgm:constr type="w" for="ch" forName="Parent1" refType="w" fact="0.1432"/>
              <dgm:constr type="h" for="ch" forName="Parent1" refType="h" fact="0.087"/>
              <dgm:constr type="l" for="ch" forName="ChildAccent2" refType="w" fact="0.1432"/>
              <dgm:constr type="t" for="ch" forName="ChildAccent2" refType="h" fact="0.2168"/>
              <dgm:constr type="w" for="ch" forName="ChildAccent2" refType="w" fact="0.1432"/>
              <dgm:constr type="h" for="ch" forName="ChildAccent2" refType="h" fact="0.5656"/>
              <dgm:constr type="l" for="ch" forName="Child2" refType="w" fact="0.1614"/>
              <dgm:constr type="t" for="ch" forName="Child2" refType="h" fact="0.2168"/>
              <dgm:constr type="w" for="ch" forName="Child2" refType="w" fact="0.125"/>
              <dgm:constr type="h" for="ch" forName="Child2" refType="h" fact="0.5656"/>
              <dgm:constr type="l" for="ch" forName="Parent2" refType="w" fact="0.1432"/>
              <dgm:constr type="t" for="ch" forName="Parent2" refType="h" fact="0.108"/>
              <dgm:constr type="w" for="ch" forName="Parent2" refType="w" fact="0.1432"/>
              <dgm:constr type="h" for="ch" forName="Parent2" refType="h" fact="0.1088"/>
              <dgm:constr type="l" for="ch" forName="ChildAccent3" refType="w" fact="0.2865"/>
              <dgm:constr type="t" for="ch" forName="ChildAccent3" refType="h" fact="0.2168"/>
              <dgm:constr type="w" for="ch" forName="ChildAccent3" refType="w" fact="0.1432"/>
              <dgm:constr type="h" for="ch" forName="ChildAccent3" refType="h" fact="0.6091"/>
              <dgm:constr type="l" for="ch" forName="Child3" refType="w" fact="0.3047"/>
              <dgm:constr type="t" for="ch" forName="Child3" refType="h" fact="0.2168"/>
              <dgm:constr type="w" for="ch" forName="Child3" refType="w" fact="0.125"/>
              <dgm:constr type="h" for="ch" forName="Child3" refType="h" fact="0.6091"/>
              <dgm:constr type="l" for="ch" forName="Parent3" refType="w" fact="0.2865"/>
              <dgm:constr type="t" for="ch" forName="Parent3" refType="h" fact="0.087"/>
              <dgm:constr type="w" for="ch" forName="Parent3" refType="w" fact="0.1432"/>
              <dgm:constr type="h" for="ch" forName="Parent3" refType="h" fact="0.1305"/>
              <dgm:constr type="l" for="ch" forName="ChildAccent4" refType="w" fact="0.4297"/>
              <dgm:constr type="t" for="ch" forName="ChildAccent4" refType="h" fact="0.2168"/>
              <dgm:constr type="w" for="ch" forName="ChildAccent4" refType="w" fact="0.1432"/>
              <dgm:constr type="h" for="ch" forName="ChildAccent4" refType="h" fact="0.6526"/>
              <dgm:constr type="l" for="ch" forName="Child4" refType="w" fact="0.4479"/>
              <dgm:constr type="t" for="ch" forName="Child4" refType="h" fact="0.2168"/>
              <dgm:constr type="w" for="ch" forName="Child4" refType="w" fact="0.125"/>
              <dgm:constr type="h" for="ch" forName="Child4" refType="h" fact="0.6526"/>
              <dgm:constr type="l" for="ch" forName="Parent4" refType="w" fact="0.4297"/>
              <dgm:constr type="t" for="ch" forName="Parent4" refType="h" fact="0.0645"/>
              <dgm:constr type="w" for="ch" forName="Parent4" refType="w" fact="0.1432"/>
              <dgm:constr type="h" for="ch" forName="Parent4" refType="h" fact="0.1523"/>
              <dgm:constr type="l" for="ch" forName="ChildAccent5" refType="w" fact="0.5726"/>
              <dgm:constr type="t" for="ch" forName="ChildAccent5" refType="h" fact="0.2168"/>
              <dgm:constr type="w" for="ch" forName="ChildAccent5" refType="w" fact="0.1432"/>
              <dgm:constr type="h" for="ch" forName="ChildAccent5" refType="h" fact="0.6962"/>
              <dgm:constr type="l" for="ch" forName="Child5" refType="w" fact="0.5908"/>
              <dgm:constr type="t" for="ch" forName="Child5" refType="h" fact="0.2168"/>
              <dgm:constr type="w" for="ch" forName="Child5" refType="w" fact="0.125"/>
              <dgm:constr type="h" for="ch" forName="Child5" refType="h" fact="0.6962"/>
              <dgm:constr type="l" for="ch" forName="Parent5" refType="w" fact="0.5726"/>
              <dgm:constr type="t" for="ch" forName="Parent5" refType="h" fact="0.0428"/>
              <dgm:constr type="w" for="ch" forName="Parent5" refType="w" fact="0.1432"/>
              <dgm:constr type="h" for="ch" forName="Parent5" refType="h" fact="0.174"/>
              <dgm:constr type="l" for="ch" forName="ChildAccent6" refType="w" fact="0.7147"/>
              <dgm:constr type="t" for="ch" forName="ChildAccent6" refType="h" fact="0.2168"/>
              <dgm:constr type="w" for="ch" forName="ChildAccent6" refType="w" fact="0.1432"/>
              <dgm:constr type="h" for="ch" forName="ChildAccent6" refType="h" fact="0.7397"/>
              <dgm:constr type="l" for="ch" forName="Child6" refType="w" fact="0.7329"/>
              <dgm:constr type="t" for="ch" forName="Child6" refType="h" fact="0.2168"/>
              <dgm:constr type="w" for="ch" forName="Child6" refType="w" fact="0.125"/>
              <dgm:constr type="h" for="ch" forName="Child6" refType="h" fact="0.7397"/>
              <dgm:constr type="l" for="ch" forName="Parent6" refType="w" fact="0.716"/>
              <dgm:constr type="t" for="ch" forName="Parent6" refType="h" fact="0.0217"/>
              <dgm:constr type="w" for="ch" forName="Parent6" refType="w" fact="0.1424"/>
              <dgm:constr type="h" for="ch" forName="Parent6" refType="h" fact="0.1958"/>
              <dgm:constr type="l" for="ch" forName="ChildAccent7" refType="w" fact="0.8568"/>
              <dgm:constr type="t" for="ch" forName="ChildAccent7" refType="h" fact="0.2168"/>
              <dgm:constr type="w" for="ch" forName="ChildAccent7" refType="w" fact="0.1432"/>
              <dgm:constr type="h" for="ch" forName="ChildAccent7" refType="h" fact="0.7832"/>
              <dgm:constr type="l" for="ch" forName="Child7" refType="w" fact="0.875"/>
              <dgm:constr type="t" for="ch" forName="Child7" refType="h" fact="0.2168"/>
              <dgm:constr type="w" for="ch" forName="Child7" refType="w" fact="0.125"/>
              <dgm:constr type="h" for="ch" forName="Child7" refType="h" fact="0.7832"/>
              <dgm:constr type="l" for="ch" forName="Parent7" refType="w" fact="0.8577"/>
              <dgm:constr type="t" for="ch" forName="Parent7" refType="h" fact="0"/>
              <dgm:constr type="w" for="ch" forName="Parent7" refType="w" fact="0.1423"/>
              <dgm:constr type="h" for="ch" forName="Parent7" refType="h" fact="0.2175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0.4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Accent1" refType="w" fact="0"/>
              <dgm:constr type="t" for="ch" forName="ChildAccent1" refType="h" fact="0.1429"/>
              <dgm:constr type="w" for="ch" forName="ChildAccent1" refType="w"/>
              <dgm:constr type="h" for="ch" forName="ChildAccent1" refType="h" fact="0.8571"/>
              <dgm:constr type="l" for="ch" forName="Child1" refType="w" fact="0"/>
              <dgm:constr type="t" for="ch" forName="Child1" refType="h" fact="0.1429"/>
              <dgm:constr type="w" for="ch" forName="Child1" refType="w" fact="0.873"/>
              <dgm:constr type="h" for="ch" forName="Child1" refType="h" fact="0.8571"/>
              <dgm:constr type="l" for="ch" forName="Parent1" refType="w" fact="0"/>
              <dgm:constr type="t" for="ch" forName="Parent1" refType="h" fact="0"/>
              <dgm:constr type="w" for="ch" forName="Parent1" refType="w"/>
              <dgm:constr type="h" for="ch" forName="Parent1" refType="h" fact="0.1429"/>
            </dgm:constrLst>
          </dgm:if>
          <dgm:if name="Name14" axis="ch" ptType="node" func="cnt" op="equ" val="2">
            <dgm:alg type="composite">
              <dgm:param type="ar" val="0.812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Child2" refType="w" fact="0"/>
              <dgm:constr type="t" for="ch" forName="Child2" refType="h" fact="0.1613"/>
              <dgm:constr type="w" for="ch" forName="Child2" refType="w" fact="0.4365"/>
              <dgm:constr type="h" for="ch" forName="Child2" refType="h" fact="0.8387"/>
              <dgm:constr type="l" for="ch" forName="Child1" refType="w" fact="0.5"/>
              <dgm:constr type="t" for="ch" forName="Child1" refType="h" fact="0.1613"/>
              <dgm:constr type="w" for="ch" forName="Child1" refType="w" fact="0.4365"/>
              <dgm:constr type="h" for="ch" forName="Child1" refType="h" fact="0.7742"/>
              <dgm:constr type="l" for="ch" forName="ChildAccent1" refType="w" fact="0.5"/>
              <dgm:constr type="t" for="ch" forName="ChildAccent1" refType="h" fact="0.1613"/>
              <dgm:constr type="w" for="ch" forName="ChildAccent1" refType="w" fact="0.5"/>
              <dgm:constr type="h" for="ch" forName="ChildAccent1" refType="h" fact="0.7742"/>
              <dgm:constr type="l" for="ch" forName="Parent1" refType="w" fact="0.5"/>
              <dgm:constr type="t" for="ch" forName="Parent1" refType="h" fact="0.0323"/>
              <dgm:constr type="w" for="ch" forName="Parent1" refType="w" fact="0.5"/>
              <dgm:constr type="h" for="ch" forName="Parent1" refType="h" fact="0.129"/>
              <dgm:constr type="l" for="ch" forName="ChildAccent2" refType="w" fact="0"/>
              <dgm:constr type="t" for="ch" forName="ChildAccent2" refType="h" fact="0.1613"/>
              <dgm:constr type="w" for="ch" forName="ChildAccent2" refType="w" fact="0.5"/>
              <dgm:constr type="h" for="ch" forName="ChildAccent2" refType="h" fact="0.8387"/>
              <dgm:constr type="l" for="ch" forName="Parent2" refType="w" fact="0"/>
              <dgm:constr type="t" for="ch" forName="Parent2" refType="h" fact="0"/>
              <dgm:constr type="w" for="ch" forName="Parent2" refType="w" fact="0.5"/>
              <dgm:constr type="h" for="ch" forName="Parent2" refType="h" fact="0.1613"/>
            </dgm:constrLst>
          </dgm:if>
          <dgm:if name="Name15" axis="ch" ptType="node" func="cnt" op="equ" val="3">
            <dgm:alg type="composite">
              <dgm:param type="ar" val="1.112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Child3" refType="w" fact="0"/>
              <dgm:constr type="t" for="ch" forName="Child3" refType="h" fact="0.1757"/>
              <dgm:constr type="w" for="ch" forName="Child3" refType="w" fact="0.291"/>
              <dgm:constr type="h" for="ch" forName="Child3" refType="h" fact="0.8243"/>
              <dgm:constr type="l" for="ch" forName="Child2" refType="w" fact="0.3333"/>
              <dgm:constr type="t" for="ch" forName="Child2" refType="h" fact="0.1757"/>
              <dgm:constr type="w" for="ch" forName="Child2" refType="w" fact="0.291"/>
              <dgm:constr type="h" for="ch" forName="Child2" refType="h" fact="0.7655"/>
              <dgm:constr type="l" for="ch" forName="Child1" refType="w" fact="0.6667"/>
              <dgm:constr type="t" for="ch" forName="Child1" refType="h" fact="0.1757"/>
              <dgm:constr type="w" for="ch" forName="Child1" refType="w" fact="0.291"/>
              <dgm:constr type="h" for="ch" forName="Child1" refType="h" fact="0.7066"/>
              <dgm:constr type="l" for="ch" forName="ChildAccent1" refType="w" fact="0.6667"/>
              <dgm:constr type="t" for="ch" forName="ChildAccent1" refType="h" fact="0.1757"/>
              <dgm:constr type="w" for="ch" forName="ChildAccent1" refType="w" fact="0.3333"/>
              <dgm:constr type="h" for="ch" forName="ChildAccent1" refType="h" fact="0.7066"/>
              <dgm:constr type="l" for="ch" forName="Parent1" refType="w" fact="0.6667"/>
              <dgm:constr type="t" for="ch" forName="Parent1" refType="h" fact="0.0579"/>
              <dgm:constr type="w" for="ch" forName="Parent1" refType="w" fact="0.3333"/>
              <dgm:constr type="h" for="ch" forName="Parent1" refType="h" fact="0.1178"/>
              <dgm:constr type="l" for="ch" forName="ChildAccent2" refType="w" fact="0.3333"/>
              <dgm:constr type="t" for="ch" forName="ChildAccent2" refType="h" fact="0.1757"/>
              <dgm:constr type="w" for="ch" forName="ChildAccent2" refType="w" fact="0.3333"/>
              <dgm:constr type="h" for="ch" forName="ChildAccent2" refType="h" fact="0.7655"/>
              <dgm:constr type="l" for="ch" forName="Parent2" refType="w" fact="0.3333"/>
              <dgm:constr type="t" for="ch" forName="Parent2" refType="h" fact="0.0285"/>
              <dgm:constr type="w" for="ch" forName="Parent2" refType="w" fact="0.3333"/>
              <dgm:constr type="h" for="ch" forName="Parent2" refType="h" fact="0.1472"/>
              <dgm:constr type="l" for="ch" forName="ChildAccent3" refType="w" fact="0"/>
              <dgm:constr type="t" for="ch" forName="ChildAccent3" refType="h" fact="0.1757"/>
              <dgm:constr type="w" for="ch" forName="ChildAccent3" refType="w" fact="0.3333"/>
              <dgm:constr type="h" for="ch" forName="ChildAccent3" refType="h" fact="0.8243"/>
              <dgm:constr type="l" for="ch" forName="Parent3" refType="w" fact="0"/>
              <dgm:constr type="t" for="ch" forName="Parent3" refType="h" fact="0"/>
              <dgm:constr type="w" for="ch" forName="Parent3" refType="w" fact="0.3333"/>
              <dgm:constr type="h" for="ch" forName="Parent3" refType="h" fact="0.176"/>
            </dgm:constrLst>
          </dgm:if>
          <dgm:if name="Name16" axis="ch" ptType="node" func="cnt" op="equ" val="4">
            <dgm:alg type="composite">
              <dgm:param type="ar" val="1.3622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Child4" refType="w" fact="0"/>
              <dgm:constr type="t" for="ch" forName="Child4" refType="h" fact="0.1892"/>
              <dgm:constr type="w" for="ch" forName="Child4" refType="w" fact="0.2183"/>
              <dgm:constr type="h" for="ch" forName="Child4" refType="h" fact="0.8108"/>
              <dgm:constr type="l" for="ch" forName="Child3" refType="w" fact="0.25"/>
              <dgm:constr type="t" for="ch" forName="Child3" refType="h" fact="0.1892"/>
              <dgm:constr type="w" for="ch" forName="Child3" refType="w" fact="0.2183"/>
              <dgm:constr type="h" for="ch" forName="Child3" refType="h" fact="0.7568"/>
              <dgm:constr type="l" for="ch" forName="Child2" refType="w" fact="0.5"/>
              <dgm:constr type="t" for="ch" forName="Child2" refType="h" fact="0.1892"/>
              <dgm:constr type="w" for="ch" forName="Child2" refType="w" fact="0.2183"/>
              <dgm:constr type="h" for="ch" forName="Child2" refType="h" fact="0.7027"/>
              <dgm:constr type="l" for="ch" forName="Child1" refType="w" fact="0.75"/>
              <dgm:constr type="t" for="ch" forName="Child1" refType="h" fact="0.1892"/>
              <dgm:constr type="w" for="ch" forName="Child1" refType="w" fact="0.2183"/>
              <dgm:constr type="h" for="ch" forName="Child1" refType="h" fact="0.6486"/>
              <dgm:constr type="l" for="ch" forName="ChildAccent1" refType="w" fact="0.75"/>
              <dgm:constr type="t" for="ch" forName="ChildAccent1" refType="h" fact="0.1892"/>
              <dgm:constr type="w" for="ch" forName="ChildAccent1" refType="w" fact="0.25"/>
              <dgm:constr type="h" for="ch" forName="ChildAccent1" refType="h" fact="0.6486"/>
              <dgm:constr type="l" for="ch" forName="Parent1" refType="w" fact="0.75"/>
              <dgm:constr type="t" for="ch" forName="Parent1" refType="h" fact="0.0811"/>
              <dgm:constr type="w" for="ch" forName="Parent1" refType="w" fact="0.25"/>
              <dgm:constr type="h" for="ch" forName="Parent1" refType="h" fact="0.1081"/>
              <dgm:constr type="l" for="ch" forName="ChildAccent2" refType="w" fact="0.5"/>
              <dgm:constr type="t" for="ch" forName="ChildAccent2" refType="h" fact="0.1892"/>
              <dgm:constr type="w" for="ch" forName="ChildAccent2" refType="w" fact="0.25"/>
              <dgm:constr type="h" for="ch" forName="ChildAccent2" refType="h" fact="0.7027"/>
              <dgm:constr type="l" for="ch" forName="Parent2" refType="w" fact="0.5"/>
              <dgm:constr type="t" for="ch" forName="Parent2" refType="h" fact="0.0541"/>
              <dgm:constr type="w" for="ch" forName="Parent2" refType="w" fact="0.25"/>
              <dgm:constr type="h" for="ch" forName="Parent2" refType="h" fact="0.1351"/>
              <dgm:constr type="l" for="ch" forName="ChildAccent3" refType="w" fact="0.25"/>
              <dgm:constr type="t" for="ch" forName="ChildAccent3" refType="h" fact="0.1892"/>
              <dgm:constr type="w" for="ch" forName="ChildAccent3" refType="w" fact="0.25"/>
              <dgm:constr type="h" for="ch" forName="ChildAccent3" refType="h" fact="0.7568"/>
              <dgm:constr type="l" for="ch" forName="Parent3" refType="w" fact="0.25"/>
              <dgm:constr type="t" for="ch" forName="Parent3" refType="h" fact="0.0279"/>
              <dgm:constr type="w" for="ch" forName="Parent3" refType="w" fact="0.25"/>
              <dgm:constr type="h" for="ch" forName="Parent3" refType="h" fact="0.161"/>
              <dgm:constr type="l" for="ch" forName="ChildAccent4" refType="w" fact="0"/>
              <dgm:constr type="t" for="ch" forName="ChildAccent4" refType="h" fact="0.1892"/>
              <dgm:constr type="w" for="ch" forName="ChildAccent4" refType="w" fact="0.25"/>
              <dgm:constr type="h" for="ch" forName="ChildAccent4" refType="h" fact="0.8108"/>
              <dgm:constr type="l" for="ch" forName="Parent4" refType="w" fact="0"/>
              <dgm:constr type="t" for="ch" forName="Parent4" refType="h" fact="0"/>
              <dgm:constr type="w" for="ch" forName="Parent4" refType="w" fact="0.25"/>
              <dgm:constr type="h" for="ch" forName="Parent4" refType="h" fact="0.1892"/>
            </dgm:constrLst>
          </dgm:if>
          <dgm:if name="Name17" axis="ch" ptType="node" func="cnt" op="equ" val="5">
            <dgm:alg type="composite">
              <dgm:param type="ar" val="1.5742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Child5" refType="w" fact="0"/>
              <dgm:constr type="t" for="ch" forName="Child5" refType="h" fact="0.2"/>
              <dgm:constr type="w" for="ch" forName="Child5" refType="w" fact="0.1747"/>
              <dgm:constr type="h" for="ch" forName="Child5" refType="h" fact="0.8"/>
              <dgm:constr type="l" for="ch" forName="Child4" refType="w" fact="0.2001"/>
              <dgm:constr type="t" for="ch" forName="Child4" refType="h" fact="0.2"/>
              <dgm:constr type="w" for="ch" forName="Child4" refType="w" fact="0.1747"/>
              <dgm:constr type="h" for="ch" forName="Child4" refType="h" fact="0.75"/>
              <dgm:constr type="l" for="ch" forName="Child3" refType="w" fact="0.4002"/>
              <dgm:constr type="t" for="ch" forName="Child3" refType="h" fact="0.2"/>
              <dgm:constr type="w" for="ch" forName="Child3" refType="w" fact="0.1747"/>
              <dgm:constr type="h" for="ch" forName="Child3" refType="h" fact="0.7"/>
              <dgm:constr type="l" for="ch" forName="Child2" refType="w" fact="0.6003"/>
              <dgm:constr type="t" for="ch" forName="Child2" refType="h" fact="0.2"/>
              <dgm:constr type="w" for="ch" forName="Child2" refType="w" fact="0.1747"/>
              <dgm:constr type="h" for="ch" forName="Child2" refType="h" fact="0.65"/>
              <dgm:constr type="l" for="ch" forName="Child1" refType="w" fact="0.7999"/>
              <dgm:constr type="t" for="ch" forName="Child1" refType="h" fact="0.2"/>
              <dgm:constr type="w" for="ch" forName="Child1" refType="w" fact="0.1747"/>
              <dgm:constr type="h" for="ch" forName="Child1" refType="h" fact="0.6"/>
              <dgm:constr type="l" for="ch" forName="ChildAccent1" refType="w" fact="0.7999"/>
              <dgm:constr type="t" for="ch" forName="ChildAccent1" refType="h" fact="0.2"/>
              <dgm:constr type="w" for="ch" forName="ChildAccent1" refType="w" fact="0.2001"/>
              <dgm:constr type="h" for="ch" forName="ChildAccent1" refType="h" fact="0.6"/>
              <dgm:constr type="l" for="ch" forName="Parent1" refType="w" fact="0.7999"/>
              <dgm:constr type="t" for="ch" forName="Parent1" refType="h" fact="0.1"/>
              <dgm:constr type="w" for="ch" forName="Parent1" refType="w" fact="0.2001"/>
              <dgm:constr type="h" for="ch" forName="Parent1" refType="h" fact="0.1"/>
              <dgm:constr type="l" for="ch" forName="ChildAccent2" refType="w" fact="0.6003"/>
              <dgm:constr type="t" for="ch" forName="ChildAccent2" refType="h" fact="0.2"/>
              <dgm:constr type="w" for="ch" forName="ChildAccent2" refType="w" fact="0.2001"/>
              <dgm:constr type="h" for="ch" forName="ChildAccent2" refType="h" fact="0.65"/>
              <dgm:constr type="l" for="ch" forName="Parent2" refType="w" fact="0.6003"/>
              <dgm:constr type="t" for="ch" forName="Parent2" refType="h" fact="0.075"/>
              <dgm:constr type="w" for="ch" forName="Parent2" refType="w" fact="0.2001"/>
              <dgm:constr type="h" for="ch" forName="Parent2" refType="h" fact="0.125"/>
              <dgm:constr type="l" for="ch" forName="ChildAccent3" refType="w" fact="0.4002"/>
              <dgm:constr type="t" for="ch" forName="ChildAccent3" refType="h" fact="0.2"/>
              <dgm:constr type="w" for="ch" forName="ChildAccent3" refType="w" fact="0.2001"/>
              <dgm:constr type="h" for="ch" forName="ChildAccent3" refType="h" fact="0.7"/>
              <dgm:constr type="l" for="ch" forName="Parent3" refType="w" fact="0.4002"/>
              <dgm:constr type="t" for="ch" forName="Parent3" refType="h" fact="0.0508"/>
              <dgm:constr type="w" for="ch" forName="Parent3" refType="w" fact="0.2001"/>
              <dgm:constr type="h" for="ch" forName="Parent3" refType="h" fact="0.15"/>
              <dgm:constr type="l" for="ch" forName="ChildAccent4" refType="w" fact="0.2001"/>
              <dgm:constr type="t" for="ch" forName="ChildAccent4" refType="h" fact="0.2"/>
              <dgm:constr type="w" for="ch" forName="ChildAccent4" refType="w" fact="0.2001"/>
              <dgm:constr type="h" for="ch" forName="ChildAccent4" refType="h" fact="0.75"/>
              <dgm:constr type="l" for="ch" forName="Parent4" refType="w" fact="0.2001"/>
              <dgm:constr type="t" for="ch" forName="Parent4" refType="h" fact="0.025"/>
              <dgm:constr type="w" for="ch" forName="Parent4" refType="w" fact="0.2001"/>
              <dgm:constr type="h" for="ch" forName="Parent4" refType="h" fact="0.175"/>
              <dgm:constr type="l" for="ch" forName="ChildAccent5" refType="w" fact="0"/>
              <dgm:constr type="t" for="ch" forName="ChildAccent5" refType="h" fact="0.2"/>
              <dgm:constr type="w" for="ch" forName="ChildAccent5" refType="w" fact="0.2001"/>
              <dgm:constr type="h" for="ch" forName="ChildAccent5" refType="h" fact="0.8"/>
              <dgm:constr type="l" for="ch" forName="Parent5" refType="w" fact="0"/>
              <dgm:constr type="t" for="ch" forName="Parent5" refType="h" fact="0"/>
              <dgm:constr type="w" for="ch" forName="Parent5" refType="w" fact="0.2001"/>
              <dgm:constr type="h" for="ch" forName="Parent5" refType="h" fact="0.2"/>
            </dgm:constrLst>
          </dgm:if>
          <dgm:if name="Name18" axis="ch" ptType="node" func="cnt" op="equ" val="6">
            <dgm:alg type="composite">
              <dgm:param type="ar" val="1.756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Child6" refType="w" fact="0"/>
              <dgm:constr type="t" for="ch" forName="Child6" refType="h" fact="0.2087"/>
              <dgm:constr type="w" for="ch" forName="Child6" refType="w" fact="0.1458"/>
              <dgm:constr type="h" for="ch" forName="Child6" refType="h" fact="0.7913"/>
              <dgm:constr type="l" for="ch" forName="Child5" refType="w" fact="0.167"/>
              <dgm:constr type="t" for="ch" forName="Child5" refType="h" fact="0.2087"/>
              <dgm:constr type="w" for="ch" forName="Child5" refType="w" fact="0.1458"/>
              <dgm:constr type="h" for="ch" forName="Child5" refType="h" fact="0.7448"/>
              <dgm:constr type="l" for="ch" forName="Child4" refType="w" fact="0.3339"/>
              <dgm:constr type="t" for="ch" forName="Child4" refType="h" fact="0.2087"/>
              <dgm:constr type="w" for="ch" forName="Child4" refType="w" fact="0.1458"/>
              <dgm:constr type="h" for="ch" forName="Child4" refType="h" fact="0.6982"/>
              <dgm:constr type="l" for="ch" forName="Child3" refType="w" fact="0.5009"/>
              <dgm:constr type="t" for="ch" forName="Child3" refType="h" fact="0.2087"/>
              <dgm:constr type="w" for="ch" forName="Child3" refType="w" fact="0.1458"/>
              <dgm:constr type="h" for="ch" forName="Child3" refType="h" fact="0.6517"/>
              <dgm:constr type="l" for="ch" forName="Child2" refType="w" fact="0.6674"/>
              <dgm:constr type="t" for="ch" forName="Child2" refType="h" fact="0.2087"/>
              <dgm:constr type="w" for="ch" forName="Child2" refType="w" fact="0.1458"/>
              <dgm:constr type="h" for="ch" forName="Child2" refType="h" fact="0.6051"/>
              <dgm:constr type="l" for="ch" forName="Child1" refType="w" fact="0.833"/>
              <dgm:constr type="t" for="ch" forName="Child1" refType="h" fact="0.2087"/>
              <dgm:constr type="w" for="ch" forName="Child1" refType="w" fact="0.1458"/>
              <dgm:constr type="h" for="ch" forName="Child1" refType="h" fact="0.5586"/>
              <dgm:constr type="l" for="ch" forName="ChildAccent1" refType="w" fact="0.833"/>
              <dgm:constr type="t" for="ch" forName="ChildAccent1" refType="h" fact="0.2087"/>
              <dgm:constr type="w" for="ch" forName="ChildAccent1" refType="w" fact="0.167"/>
              <dgm:constr type="h" for="ch" forName="ChildAccent1" refType="h" fact="0.5586"/>
              <dgm:constr type="l" for="ch" forName="Parent1" refType="w" fact="0.833"/>
              <dgm:constr type="t" for="ch" forName="Parent1" refType="h" fact="0.1156"/>
              <dgm:constr type="w" for="ch" forName="Parent1" refType="w" fact="0.167"/>
              <dgm:constr type="h" for="ch" forName="Parent1" refType="h" fact="0.0931"/>
              <dgm:constr type="l" for="ch" forName="ChildAccent2" refType="w" fact="0.6674"/>
              <dgm:constr type="t" for="ch" forName="ChildAccent2" refType="h" fact="0.2087"/>
              <dgm:constr type="w" for="ch" forName="ChildAccent2" refType="w" fact="0.167"/>
              <dgm:constr type="h" for="ch" forName="ChildAccent2" refType="h" fact="0.6051"/>
              <dgm:constr type="l" for="ch" forName="Parent2" refType="w" fact="0.6674"/>
              <dgm:constr type="t" for="ch" forName="Parent2" refType="h" fact="0.0923"/>
              <dgm:constr type="w" for="ch" forName="Parent2" refType="w" fact="0.165"/>
              <dgm:constr type="h" for="ch" forName="Parent2" refType="h" fact="0.1164"/>
              <dgm:constr type="l" for="ch" forName="ChildAccent3" refType="w" fact="0.5009"/>
              <dgm:constr type="t" for="ch" forName="ChildAccent3" refType="h" fact="0.2087"/>
              <dgm:constr type="w" for="ch" forName="ChildAccent3" refType="w" fact="0.167"/>
              <dgm:constr type="h" for="ch" forName="ChildAccent3" refType="h" fact="0.6517"/>
              <dgm:constr type="l" for="ch" forName="Parent3" refType="w" fact="0.5009"/>
              <dgm:constr type="t" for="ch" forName="Parent3" refType="h" fact="0.0698"/>
              <dgm:constr type="w" for="ch" forName="Parent3" refType="w" fact="0.166"/>
              <dgm:constr type="h" for="ch" forName="Parent3" refType="h" fact="0.1396"/>
              <dgm:constr type="l" for="ch" forName="ChildAccent4" refType="w" fact="0.3339"/>
              <dgm:constr type="t" for="ch" forName="ChildAccent4" refType="h" fact="0.2087"/>
              <dgm:constr type="w" for="ch" forName="ChildAccent4" refType="w" fact="0.167"/>
              <dgm:constr type="h" for="ch" forName="ChildAccent4" refType="h" fact="0.6982"/>
              <dgm:constr type="l" for="ch" forName="Parent4" refType="w" fact="0.3339"/>
              <dgm:constr type="t" for="ch" forName="Parent4" refType="h" fact="0.0458"/>
              <dgm:constr type="w" for="ch" forName="Parent4" refType="w" fact="0.167"/>
              <dgm:constr type="h" for="ch" forName="Parent4" refType="h" fact="0.1629"/>
              <dgm:constr type="l" for="ch" forName="ChildAccent5" refType="w" fact="0.167"/>
              <dgm:constr type="t" for="ch" forName="ChildAccent5" refType="h" fact="0.2087"/>
              <dgm:constr type="w" for="ch" forName="ChildAccent5" refType="w" fact="0.167"/>
              <dgm:constr type="h" for="ch" forName="ChildAccent5" refType="h" fact="0.7448"/>
              <dgm:constr type="l" for="ch" forName="Parent5" refType="w" fact="0.167"/>
              <dgm:constr type="t" for="ch" forName="Parent5" refType="h" fact="0.0225"/>
              <dgm:constr type="w" for="ch" forName="Parent5" refType="w" fact="0.167"/>
              <dgm:constr type="h" for="ch" forName="Parent5" refType="h" fact="0.1862"/>
              <dgm:constr type="l" for="ch" forName="ChildAccent6" refType="w" fact="0"/>
              <dgm:constr type="t" for="ch" forName="ChildAccent6" refType="h" fact="0.2087"/>
              <dgm:constr type="w" for="ch" forName="ChildAccent6" refType="w" fact="0.167"/>
              <dgm:constr type="h" for="ch" forName="ChildAccent6" refType="h" fact="0.7913"/>
              <dgm:constr type="l" for="ch" forName="Parent6" refType="w" fact="0"/>
              <dgm:constr type="t" for="ch" forName="Parent6" refType="h" fact="0"/>
              <dgm:constr type="w" for="ch" forName="Parent6" refType="w" fact="0.167"/>
              <dgm:constr type="h" for="ch" forName="Parent6" refType="h" fact="0.2095"/>
            </dgm:constrLst>
          </dgm:if>
          <dgm:else name="Name19">
            <dgm:alg type="composite">
              <dgm:param type="ar" val="1.91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Child7" refType="w" fact="0"/>
              <dgm:constr type="t" for="ch" forName="Child7" refType="h" fact="0.2168"/>
              <dgm:constr type="w" for="ch" forName="Child7" refType="w" fact="0.125"/>
              <dgm:constr type="h" for="ch" forName="Child7" refType="h" fact="0.7832"/>
              <dgm:constr type="l" for="ch" forName="Child6" refType="w" fact="0.1432"/>
              <dgm:constr type="t" for="ch" forName="Child6" refType="h" fact="0.2168"/>
              <dgm:constr type="w" for="ch" forName="Child6" refType="w" fact="0.125"/>
              <dgm:constr type="h" for="ch" forName="Child6" refType="h" fact="0.7397"/>
              <dgm:constr type="l" for="ch" forName="Child5" refType="w" fact="0.2865"/>
              <dgm:constr type="t" for="ch" forName="Child5" refType="h" fact="0.2168"/>
              <dgm:constr type="w" for="ch" forName="Child5" refType="w" fact="0.125"/>
              <dgm:constr type="h" for="ch" forName="Child5" refType="h" fact="0.6962"/>
              <dgm:constr type="l" for="ch" forName="Child4" refType="w" fact="0.4297"/>
              <dgm:constr type="t" for="ch" forName="Child4" refType="h" fact="0.2168"/>
              <dgm:constr type="w" for="ch" forName="Child4" refType="w" fact="0.125"/>
              <dgm:constr type="h" for="ch" forName="Child4" refType="h" fact="0.6526"/>
              <dgm:constr type="l" for="ch" forName="Child3" refType="w" fact="0.5726"/>
              <dgm:constr type="t" for="ch" forName="Child3" refType="h" fact="0.2168"/>
              <dgm:constr type="w" for="ch" forName="Child3" refType="w" fact="0.125"/>
              <dgm:constr type="h" for="ch" forName="Child3" refType="h" fact="0.6091"/>
              <dgm:constr type="l" for="ch" forName="Child2" refType="w" fact="0.7147"/>
              <dgm:constr type="t" for="ch" forName="Child2" refType="h" fact="0.2168"/>
              <dgm:constr type="w" for="ch" forName="Child2" refType="w" fact="0.125"/>
              <dgm:constr type="h" for="ch" forName="Child2" refType="h" fact="0.5656"/>
              <dgm:constr type="l" for="ch" forName="Child1" refType="w" fact="0.8568"/>
              <dgm:constr type="t" for="ch" forName="Child1" refType="h" fact="0.2168"/>
              <dgm:constr type="w" for="ch" forName="Child1" refType="w" fact="0.125"/>
              <dgm:constr type="h" for="ch" forName="Child1" refType="h" fact="0.5221"/>
              <dgm:constr type="l" for="ch" forName="ChildAccent1" refType="w" fact="0.8568"/>
              <dgm:constr type="t" for="ch" forName="ChildAccent1" refType="h" fact="0.2168"/>
              <dgm:constr type="w" for="ch" forName="ChildAccent1" refType="w" fact="0.1432"/>
              <dgm:constr type="h" for="ch" forName="ChildAccent1" refType="h" fact="0.5221"/>
              <dgm:constr type="l" for="ch" forName="Parent1" refType="w" fact="0.8568"/>
              <dgm:constr type="t" for="ch" forName="Parent1" refType="h" fact="0.1298"/>
              <dgm:constr type="w" for="ch" forName="Parent1" refType="w" fact="0.1432"/>
              <dgm:constr type="h" for="ch" forName="Parent1" refType="h" fact="0.087"/>
              <dgm:constr type="l" for="ch" forName="ChildAccent2" refType="w" fact="0.7147"/>
              <dgm:constr type="t" for="ch" forName="ChildAccent2" refType="h" fact="0.2168"/>
              <dgm:constr type="w" for="ch" forName="ChildAccent2" refType="w" fact="0.1432"/>
              <dgm:constr type="h" for="ch" forName="ChildAccent2" refType="h" fact="0.5656"/>
              <dgm:constr type="l" for="ch" forName="Parent2" refType="w" fact="0.7147"/>
              <dgm:constr type="t" for="ch" forName="Parent2" refType="h" fact="0.108"/>
              <dgm:constr type="w" for="ch" forName="Parent2" refType="w" fact="0.1425"/>
              <dgm:constr type="h" for="ch" forName="Parent2" refType="h" fact="0.1088"/>
              <dgm:constr type="l" for="ch" forName="ChildAccent3" refType="w" fact="0.5726"/>
              <dgm:constr type="t" for="ch" forName="ChildAccent3" refType="h" fact="0.2168"/>
              <dgm:constr type="w" for="ch" forName="ChildAccent3" refType="w" fact="0.1432"/>
              <dgm:constr type="h" for="ch" forName="ChildAccent3" refType="h" fact="0.6091"/>
              <dgm:constr type="l" for="ch" forName="Parent3" refType="w" fact="0.5726"/>
              <dgm:constr type="t" for="ch" forName="Parent3" refType="h" fact="0.087"/>
              <dgm:constr type="w" for="ch" forName="Parent3" refType="w" fact="0.142"/>
              <dgm:constr type="h" for="ch" forName="Parent3" refType="h" fact="0.1305"/>
              <dgm:constr type="l" for="ch" forName="ChildAccent4" refType="w" fact="0.4297"/>
              <dgm:constr type="t" for="ch" forName="ChildAccent4" refType="h" fact="0.2168"/>
              <dgm:constr type="w" for="ch" forName="ChildAccent4" refType="w" fact="0.1432"/>
              <dgm:constr type="h" for="ch" forName="ChildAccent4" refType="h" fact="0.6526"/>
              <dgm:constr type="l" for="ch" forName="Parent4" refType="w" fact="0.4297"/>
              <dgm:constr type="t" for="ch" forName="Parent4" refType="h" fact="0.0645"/>
              <dgm:constr type="w" for="ch" forName="Parent4" refType="w" fact="0.1432"/>
              <dgm:constr type="h" for="ch" forName="Parent4" refType="h" fact="0.1523"/>
              <dgm:constr type="l" for="ch" forName="ChildAccent5" refType="w" fact="0.2865"/>
              <dgm:constr type="t" for="ch" forName="ChildAccent5" refType="h" fact="0.2168"/>
              <dgm:constr type="w" for="ch" forName="ChildAccent5" refType="w" fact="0.1432"/>
              <dgm:constr type="h" for="ch" forName="ChildAccent5" refType="h" fact="0.6962"/>
              <dgm:constr type="l" for="ch" forName="Parent5" refType="w" fact="0.2865"/>
              <dgm:constr type="t" for="ch" forName="Parent5" refType="h" fact="0.0428"/>
              <dgm:constr type="w" for="ch" forName="Parent5" refType="w" fact="0.1432"/>
              <dgm:constr type="h" for="ch" forName="Parent5" refType="h" fact="0.174"/>
              <dgm:constr type="l" for="ch" forName="ChildAccent6" refType="w" fact="0.1432"/>
              <dgm:constr type="t" for="ch" forName="ChildAccent6" refType="h" fact="0.2168"/>
              <dgm:constr type="w" for="ch" forName="ChildAccent6" refType="w" fact="0.1432"/>
              <dgm:constr type="h" for="ch" forName="ChildAccent6" refType="h" fact="0.7397"/>
              <dgm:constr type="l" for="ch" forName="Parent6" refType="w" fact="0.1432"/>
              <dgm:constr type="t" for="ch" forName="Parent6" refType="h" fact="0.0217"/>
              <dgm:constr type="w" for="ch" forName="Parent6" refType="w" fact="0.1432"/>
              <dgm:constr type="h" for="ch" forName="Parent6" refType="h" fact="0.1958"/>
              <dgm:constr type="l" for="ch" forName="ChildAccent7" refType="w" fact="0"/>
              <dgm:constr type="t" for="ch" forName="ChildAccent7" refType="h" fact="0.2168"/>
              <dgm:constr type="w" for="ch" forName="ChildAccent7" refType="w" fact="0.1432"/>
              <dgm:constr type="h" for="ch" forName="ChildAccent7" refType="h" fact="0.7832"/>
              <dgm:constr type="l" for="ch" forName="Parent7" refType="w" fact="0"/>
              <dgm:constr type="t" for="ch" forName="Parent7" refType="h" fact="0"/>
              <dgm:constr type="w" for="ch" forName="Parent7" refType="w" fact="0.1432"/>
              <dgm:constr type="h" for="ch" forName="Parent7" refType="h" fact="0.2175"/>
            </dgm:constrLst>
          </dgm:else>
        </dgm:choose>
      </dgm:else>
    </dgm:choose>
    <dgm:forEach name="wrapper" axis="self" ptType="parTrans">
      <dgm:forEach name="accentRepeat" axis="self">
        <dgm:layoutNode name="ChildAccent" styleLbl="alignImgPlace1">
          <dgm:alg type="sp"/>
          <dgm:choose name="Name20">
            <dgm:if name="Name21" axis="followSib" ptType="node" func="cnt" op="equ" val="0">
              <dgm:shape xmlns:r="http://schemas.openxmlformats.org/officeDocument/2006/relationships" type="wedgeRectCallout" r:blip="">
                <dgm:adjLst>
                  <dgm:adj idx="1" val="0"/>
                  <dgm:adj idx="2" val="0"/>
                </dgm:adjLst>
              </dgm:shape>
            </dgm:if>
            <dgm:else name="Name22">
              <dgm:choose name="Name23">
                <dgm:if name="Name24" axis="precedSib" ptType="node" func="cnt" op="equ" val="6">
                  <dgm:shape xmlns:r="http://schemas.openxmlformats.org/officeDocument/2006/relationships" type="wedgeRectCallout" r:blip="">
                    <dgm:adjLst>
                      <dgm:adj idx="1" val="0"/>
                      <dgm:adj idx="2" val="0"/>
                    </dgm:adjLst>
                  </dgm:shape>
                </dgm:if>
                <dgm:else name="Name25">
                  <dgm:choose name="Name26">
                    <dgm:if name="Name27" func="var" arg="dir" op="equ" val="norm">
                      <dgm:shape xmlns:r="http://schemas.openxmlformats.org/officeDocument/2006/relationships" type="wedgeRectCallout" r:blip="">
                        <dgm:adjLst>
                          <dgm:adj idx="1" val="0.625"/>
                          <dgm:adj idx="2" val="0.2083"/>
                        </dgm:adjLst>
                      </dgm:shape>
                    </dgm:if>
                    <dgm:else name="Name28">
                      <dgm:shape xmlns:r="http://schemas.openxmlformats.org/officeDocument/2006/relationships" type="wedgeRectCallout" r:blip="">
                        <dgm:adjLst>
                          <dgm:adj idx="1" val="-0.625"/>
                          <dgm:adj idx="2" val="0.2083"/>
                        </dgm:adjLst>
                      </dgm:shape>
                    </dgm:else>
                  </dgm:choose>
                </dgm:else>
              </dgm:choose>
            </dgm:else>
          </dgm:choose>
          <dgm:presOf axis="des" ptType="node"/>
        </dgm:layoutNode>
      </dgm:forEach>
    </dgm:forEach>
    <dgm:forEach name="Name29" axis="ch" ptType="node" st="7" cnt="1">
      <dgm:layoutNode name="ChildAccent7">
        <dgm:alg type="sp"/>
        <dgm:shape xmlns:r="http://schemas.openxmlformats.org/officeDocument/2006/relationships" r:blip="">
          <dgm:adjLst/>
        </dgm:shape>
        <dgm:presOf/>
        <dgm:constrLst/>
        <dgm:forEach name="Name30" ref="accentRepeat"/>
      </dgm:layoutNode>
      <dgm:layoutNode name="Child7" styleLbl="revTx">
        <dgm:varLst>
          <dgm:chMax val="0"/>
          <dgm:chPref val="0"/>
          <dgm:bulletEnabled val="1"/>
        </dgm:varLst>
        <dgm:choose name="Name31">
          <dgm:if name="Name32" func="var" arg="dir" op="equ" val="norm">
            <dgm:alg type="tx">
              <dgm:param type="parTxLTRAlign" val="r"/>
              <dgm:param type="shpTxLTRAlignCh" val="r"/>
              <dgm:param type="txAnchorVert" val="t"/>
            </dgm:alg>
          </dgm:if>
          <dgm:else name="Name33">
            <dgm:alg type="tx">
              <dgm:param type="parTxLTRAlign" val="l"/>
              <dgm:param type="shpTxLTRAlignCh" val="l"/>
              <dgm:param type="txAnchorVert" val="t"/>
            </dgm:alg>
          </dgm:else>
        </dgm:choose>
        <dgm:shape xmlns:r="http://schemas.openxmlformats.org/officeDocument/2006/relationships" type="rect" r:blip="" hideGeom="1">
          <dgm:adjLst/>
        </dgm:shape>
        <dgm:presOf axis="des" ptType="node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  <dgm:layoutNode name="Parent7" styleLbl="node1">
        <dgm:varLst>
          <dgm:chMax val="2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</dgm:forEach>
    <dgm:forEach name="Name34" axis="ch" ptType="node" st="6" cnt="1">
      <dgm:layoutNode name="ChildAccent6">
        <dgm:alg type="sp"/>
        <dgm:shape xmlns:r="http://schemas.openxmlformats.org/officeDocument/2006/relationships" r:blip="">
          <dgm:adjLst/>
        </dgm:shape>
        <dgm:presOf/>
        <dgm:constrLst/>
        <dgm:forEach name="Name35" ref="accentRepeat"/>
      </dgm:layoutNode>
      <dgm:layoutNode name="Child6" styleLbl="revTx">
        <dgm:varLst>
          <dgm:chMax val="0"/>
          <dgm:chPref val="0"/>
          <dgm:bulletEnabled val="1"/>
        </dgm:varLst>
        <dgm:choose name="Name36">
          <dgm:if name="Name37" func="var" arg="dir" op="equ" val="norm">
            <dgm:alg type="tx">
              <dgm:param type="parTxLTRAlign" val="r"/>
              <dgm:param type="shpTxLTRAlignCh" val="r"/>
              <dgm:param type="txAnchorVert" val="t"/>
            </dgm:alg>
          </dgm:if>
          <dgm:else name="Name38">
            <dgm:alg type="tx">
              <dgm:param type="parTxLTRAlign" val="l"/>
              <dgm:param type="shpTxLTRAlignCh" val="l"/>
              <dgm:param type="txAnchorVert" val="t"/>
            </dgm:alg>
          </dgm:else>
        </dgm:choose>
        <dgm:shape xmlns:r="http://schemas.openxmlformats.org/officeDocument/2006/relationships" type="rect" r:blip="" hideGeom="1">
          <dgm:adjLst/>
        </dgm:shape>
        <dgm:presOf axis="des" ptType="node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  <dgm:layoutNode name="Parent6" styleLbl="node1">
        <dgm:varLst>
          <dgm:chMax val="2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</dgm:forEach>
    <dgm:forEach name="Name39" axis="ch" ptType="node" st="5" cnt="1">
      <dgm:layoutNode name="ChildAccent5">
        <dgm:alg type="sp"/>
        <dgm:shape xmlns:r="http://schemas.openxmlformats.org/officeDocument/2006/relationships" r:blip="">
          <dgm:adjLst/>
        </dgm:shape>
        <dgm:presOf/>
        <dgm:constrLst/>
        <dgm:forEach name="Name40" ref="accentRepeat"/>
      </dgm:layoutNode>
      <dgm:layoutNode name="Child5" styleLbl="revTx">
        <dgm:varLst>
          <dgm:chMax val="0"/>
          <dgm:chPref val="0"/>
          <dgm:bulletEnabled val="1"/>
        </dgm:varLst>
        <dgm:choose name="Name41">
          <dgm:if name="Name42" func="var" arg="dir" op="equ" val="norm">
            <dgm:alg type="tx">
              <dgm:param type="parTxLTRAlign" val="r"/>
              <dgm:param type="shpTxLTRAlignCh" val="r"/>
              <dgm:param type="txAnchorVert" val="t"/>
            </dgm:alg>
          </dgm:if>
          <dgm:else name="Name43">
            <dgm:alg type="tx">
              <dgm:param type="parTxLTRAlign" val="l"/>
              <dgm:param type="shpTxLTRAlignCh" val="l"/>
              <dgm:param type="txAnchorVert" val="t"/>
            </dgm:alg>
          </dgm:else>
        </dgm:choose>
        <dgm:shape xmlns:r="http://schemas.openxmlformats.org/officeDocument/2006/relationships" type="rect" r:blip="" hideGeom="1">
          <dgm:adjLst/>
        </dgm:shape>
        <dgm:presOf axis="des" ptType="node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  <dgm:layoutNode name="Parent5" styleLbl="node1">
        <dgm:varLst>
          <dgm:chMax val="2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</dgm:forEach>
    <dgm:forEach name="Name44" axis="ch" ptType="node" st="4" cnt="1">
      <dgm:layoutNode name="ChildAccent4">
        <dgm:alg type="sp"/>
        <dgm:shape xmlns:r="http://schemas.openxmlformats.org/officeDocument/2006/relationships" r:blip="">
          <dgm:adjLst/>
        </dgm:shape>
        <dgm:presOf/>
        <dgm:constrLst/>
        <dgm:forEach name="Name45" ref="accentRepeat"/>
      </dgm:layoutNode>
      <dgm:layoutNode name="Child4" styleLbl="revTx">
        <dgm:varLst>
          <dgm:chMax val="0"/>
          <dgm:chPref val="0"/>
          <dgm:bulletEnabled val="1"/>
        </dgm:varLst>
        <dgm:choose name="Name46">
          <dgm:if name="Name47" func="var" arg="dir" op="equ" val="norm">
            <dgm:alg type="tx">
              <dgm:param type="parTxLTRAlign" val="r"/>
              <dgm:param type="shpTxLTRAlignCh" val="r"/>
              <dgm:param type="txAnchorVert" val="t"/>
            </dgm:alg>
          </dgm:if>
          <dgm:else name="Name48">
            <dgm:alg type="tx">
              <dgm:param type="parTxLTRAlign" val="l"/>
              <dgm:param type="shpTxLTRAlignCh" val="l"/>
              <dgm:param type="txAnchorVert" val="t"/>
            </dgm:alg>
          </dgm:else>
        </dgm:choose>
        <dgm:shape xmlns:r="http://schemas.openxmlformats.org/officeDocument/2006/relationships" type="rect" r:blip="" hideGeom="1">
          <dgm:adjLst/>
        </dgm:shape>
        <dgm:presOf axis="des" ptType="node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  <dgm:layoutNode name="Parent4" styleLbl="node1">
        <dgm:varLst>
          <dgm:chMax val="2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</dgm:forEach>
    <dgm:forEach name="Name49" axis="ch" ptType="node" st="3" cnt="1">
      <dgm:layoutNode name="ChildAccent3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Child3" styleLbl="revTx">
        <dgm:varLst>
          <dgm:chMax val="0"/>
          <dgm:chPref val="0"/>
          <dgm:bulletEnabled val="1"/>
        </dgm:varLst>
        <dgm:choose name="Name51">
          <dgm:if name="Name52" func="var" arg="dir" op="equ" val="norm">
            <dgm:alg type="tx">
              <dgm:param type="parTxLTRAlign" val="r"/>
              <dgm:param type="shpTxLTRAlignCh" val="r"/>
              <dgm:param type="txAnchorVert" val="t"/>
            </dgm:alg>
          </dgm:if>
          <dgm:else name="Name53">
            <dgm:alg type="tx">
              <dgm:param type="parTxLTRAlign" val="l"/>
              <dgm:param type="shpTxLTRAlignCh" val="l"/>
              <dgm:param type="txAnchorVert" val="t"/>
            </dgm:alg>
          </dgm:else>
        </dgm:choose>
        <dgm:shape xmlns:r="http://schemas.openxmlformats.org/officeDocument/2006/relationships" type="rect" r:blip="" hideGeom="1">
          <dgm:adjLst/>
        </dgm:shape>
        <dgm:presOf axis="des" ptType="node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  <dgm:layoutNode name="Parent3" styleLbl="node1">
        <dgm:varLst>
          <dgm:chMax val="2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</dgm:forEach>
    <dgm:forEach name="Name54" axis="ch" ptType="node" st="2" cnt="1">
      <dgm:layoutNode name="ChildAccent2">
        <dgm:alg type="sp"/>
        <dgm:shape xmlns:r="http://schemas.openxmlformats.org/officeDocument/2006/relationships" r:blip="">
          <dgm:adjLst/>
        </dgm:shape>
        <dgm:presOf/>
        <dgm:constrLst/>
        <dgm:forEach name="Name55" ref="accentRepeat"/>
      </dgm:layoutNode>
      <dgm:layoutNode name="Child2" styleLbl="revTx">
        <dgm:varLst>
          <dgm:chMax val="0"/>
          <dgm:chPref val="0"/>
          <dgm:bulletEnabled val="1"/>
        </dgm:varLst>
        <dgm:choose name="Name56">
          <dgm:if name="Name57" func="var" arg="dir" op="equ" val="norm">
            <dgm:alg type="tx">
              <dgm:param type="parTxLTRAlign" val="r"/>
              <dgm:param type="shpTxLTRAlignCh" val="r"/>
              <dgm:param type="txAnchorVert" val="t"/>
            </dgm:alg>
          </dgm:if>
          <dgm:else name="Name58">
            <dgm:alg type="tx">
              <dgm:param type="parTxLTRAlign" val="l"/>
              <dgm:param type="shpTxLTRAlignCh" val="l"/>
              <dgm:param type="txAnchorVert" val="t"/>
            </dgm:alg>
          </dgm:else>
        </dgm:choose>
        <dgm:shape xmlns:r="http://schemas.openxmlformats.org/officeDocument/2006/relationships" type="rect" r:blip="" hideGeom="1">
          <dgm:adjLst/>
        </dgm:shape>
        <dgm:presOf axis="des" ptType="node"/>
        <dgm:presOf axis="des" ptType="node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  <dgm:layoutNode name="Parent2" styleLbl="node1">
        <dgm:varLst>
          <dgm:chMax val="2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</dgm:forEach>
    <dgm:forEach name="Name59" axis="ch" ptType="node" cnt="1">
      <dgm:layoutNode name="ChildAccent1">
        <dgm:alg type="sp"/>
        <dgm:shape xmlns:r="http://schemas.openxmlformats.org/officeDocument/2006/relationships" r:blip="">
          <dgm:adjLst/>
        </dgm:shape>
        <dgm:presOf/>
        <dgm:constrLst/>
        <dgm:forEach name="Name60" ref="accentRepeat"/>
      </dgm:layoutNode>
      <dgm:layoutNode name="Child1" styleLbl="revTx">
        <dgm:varLst>
          <dgm:chMax val="0"/>
          <dgm:chPref val="0"/>
          <dgm:bulletEnabled val="1"/>
        </dgm:varLst>
        <dgm:choose name="Name61">
          <dgm:if name="Name62" func="var" arg="dir" op="equ" val="norm">
            <dgm:alg type="tx">
              <dgm:param type="parTxLTRAlign" val="r"/>
              <dgm:param type="shpTxLTRAlignCh" val="r"/>
              <dgm:param type="txAnchorVert" val="t"/>
            </dgm:alg>
          </dgm:if>
          <dgm:else name="Name63">
            <dgm:alg type="tx">
              <dgm:param type="parTxLTRAlign" val="l"/>
              <dgm:param type="shpTxLTRAlignCh" val="l"/>
              <dgm:param type="txAnchorVert" val="t"/>
            </dgm:alg>
          </dgm:else>
        </dgm:choose>
        <dgm:shape xmlns:r="http://schemas.openxmlformats.org/officeDocument/2006/relationships" type="rect" r:blip="" hideGeom="1">
          <dgm:adjLst/>
        </dgm:shape>
        <dgm:presOf axis="des" ptType="node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  <dgm:layoutNode name="Parent1" styleLbl="node1">
        <dgm:varLst>
          <dgm:chMax val="2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3/layout/StepUpProcess">
  <dgm:title val=""/>
  <dgm:desc val=""/>
  <dgm:catLst>
    <dgm:cat type="process" pri="13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b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b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onstrLst>
      <dgm:constr type="alignOff" forName="rootnode" val="1"/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-0.765"/>
      <dgm:constr type="w" for="ch" forName="sibTrans" refType="w" fact="0.103"/>
      <dgm:constr type="h" for="ch" forName="sibTrans" refType="h" fact="0.103"/>
    </dgm:constrLst>
    <dgm:forEach name="nodesForEach" axis="ch" ptType="node">
      <dgm:layoutNode name="composite">
        <dgm:alg type="composite">
          <dgm:param type="ar" val="0.86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LShape" refType="w" fact="0"/>
              <dgm:constr type="t" for="ch" forName="LShape" refType="h" fact="0.2347"/>
              <dgm:constr type="w" for="ch" forName="LShape" refType="w" fact="0.998"/>
              <dgm:constr type="h" for="ch" forName="LShape" refType="h" fact="0.5164"/>
              <dgm:constr type="r" for="ch" forName="ParentText" refType="w"/>
              <dgm:constr type="t" for="ch" forName="ParentText" refType="h" fact="0.32"/>
              <dgm:constr type="w" for="ch" forName="ParentText" refType="w" fact="0.901"/>
              <dgm:constr type="h" for="ch" forName="ParentText" refType="h" fact="0.68"/>
              <dgm:constr type="l" for="ch" forName="Triangle" refType="w" fact="0.83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if>
          <dgm:else name="Name5">
            <dgm:constrLst>
              <dgm:constr type="l" for="ch" forName="LShape" refType="w" fact="0.002"/>
              <dgm:constr type="t" for="ch" forName="LShape" refType="h" fact="0.2347"/>
              <dgm:constr type="w" for="ch" forName="LShape" refType="w"/>
              <dgm:constr type="h" for="ch" forName="LShape" refType="h" fact="0.5164"/>
              <dgm:constr type="l" for="ch" forName="ParentText" refType="w" fact="0"/>
              <dgm:constr type="t" for="ch" forName="ParentText" refType="h" fact="0.32"/>
              <dgm:constr type="w" for="ch" forName="ParentText" refType="w" fact="0.902"/>
              <dgm:constr type="h" for="ch" forName="ParentText" refType="h" fact="0.68"/>
              <dgm:constr type="l" for="ch" forName="Triangle" refType="w" fact="0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else>
        </dgm:choose>
        <dgm:layoutNode name="LShape" styleLbl="alignNode1">
          <dgm:alg type="sp"/>
          <dgm:choose name="Name6">
            <dgm:if name="Name7" func="var" arg="dir" op="equ" val="norm">
              <dgm:shape xmlns:r="http://schemas.openxmlformats.org/officeDocument/2006/relationships" rot="90" type="corner" r:blip="">
                <dgm:adjLst>
                  <dgm:adj idx="1" val="0.1612"/>
                  <dgm:adj idx="2" val="0.1611"/>
                </dgm:adjLst>
              </dgm:shape>
            </dgm:if>
            <dgm:else name="Name8">
              <dgm:shape xmlns:r="http://schemas.openxmlformats.org/officeDocument/2006/relationships" rot="180" type="corner" r:blip="">
                <dgm:adjLst>
                  <dgm:adj idx="1" val="0.1612"/>
                  <dgm:adj idx="2" val="0.1611"/>
                </dgm:adjLst>
              </dgm:shape>
            </dgm:else>
          </dgm:choose>
          <dgm:presOf/>
        </dgm:layoutNode>
        <dgm:layoutNode name="ParentTex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9">
          <dgm:if name="Name10" axis="followSib" ptType="node" func="cnt" op="gte" val="1">
            <dgm:layoutNode name="Triangle" styleLbl="alignNode1">
              <dgm:alg type="sp"/>
              <dgm:choose name="Name11">
                <dgm:if name="Name12" func="var" arg="dir" op="equ" val="norm">
                  <dgm:shape xmlns:r="http://schemas.openxmlformats.org/officeDocument/2006/relationships" type="triangle" r:blip="">
                    <dgm:adjLst>
                      <dgm:adj idx="1" val="1"/>
                    </dgm:adjLst>
                  </dgm:shape>
                </dgm:if>
                <dgm:else name="Name13">
                  <dgm:shape xmlns:r="http://schemas.openxmlformats.org/officeDocument/2006/relationships" rot="90" type="triangle" r:blip="">
                    <dgm:adjLst>
                      <dgm:adj idx="1" val="1"/>
                    </dgm:adjLst>
                  </dgm:shape>
                </dgm:else>
              </dgm:choose>
              <dgm:presOf/>
            </dgm:layoutNode>
          </dgm:if>
          <dgm:else name="Name14"/>
        </dgm:choose>
      </dgm:layoutNode>
      <dgm:forEach name="sibTransForEach" axis="followSib" ptType="sibTrans" cnt="1">
        <dgm:layoutNode name="sibTrans">
          <dgm:alg type="composite">
            <dgm:param type="ar" val="0.861"/>
          </dgm:alg>
          <dgm:constrLst>
            <dgm:constr type="w" for="ch" forName="space" refType="w"/>
            <dgm:constr type="h" for="ch" forName="space" refType="w"/>
          </dgm:constrLst>
          <dgm:layoutNode name="space" styleLbl="alignNode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83C3F5-481B-4D84-8DBE-69940399AAB5}" type="datetimeFigureOut">
              <a:rPr lang="en-US" smtClean="0"/>
              <a:pPr/>
              <a:t>2/24/2023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DD3D0E-E0D1-447E-8F7D-E7EB2531A96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9244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5B46F3-6B42-463F-8870-8A1CA13CA8AA}" type="datetimeFigureOut">
              <a:rPr lang="en-US" smtClean="0"/>
              <a:pPr/>
              <a:t>2/24/2023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854E5A-AB99-49A3-994D-1D5D34D9C37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3089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854E5A-AB99-49A3-994D-1D5D34D9C373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800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emf"/><Relationship Id="rId7" Type="http://schemas.openxmlformats.org/officeDocument/2006/relationships/hyperlink" Target="https://www.facebook.com/synoptekservice/?ref=stream" TargetMode="External"/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png"/><Relationship Id="rId11" Type="http://schemas.openxmlformats.org/officeDocument/2006/relationships/image" Target="../media/image16.png"/><Relationship Id="rId5" Type="http://schemas.openxmlformats.org/officeDocument/2006/relationships/hyperlink" Target="https://www.linkedin.com/company/synoptek/" TargetMode="External"/><Relationship Id="rId10" Type="http://schemas.openxmlformats.org/officeDocument/2006/relationships/hyperlink" Target="https://twitter.com/Synoptek" TargetMode="External"/><Relationship Id="rId4" Type="http://schemas.openxmlformats.org/officeDocument/2006/relationships/image" Target="../media/image12.png"/><Relationship Id="rId9" Type="http://schemas.openxmlformats.org/officeDocument/2006/relationships/image" Target="../media/image15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picture containing outdoor, building, bridge, snow&#10;&#10;Description automatically generated">
            <a:extLst>
              <a:ext uri="{FF2B5EF4-FFF2-40B4-BE49-F238E27FC236}">
                <a16:creationId xmlns:a16="http://schemas.microsoft.com/office/drawing/2014/main" id="{3BED83A0-3B01-D240-BB4D-FBE301D2DF7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D939257E-F357-F24C-978E-DF2D8D4BFB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31900" y="3010362"/>
            <a:ext cx="10432200" cy="993279"/>
          </a:xfrm>
        </p:spPr>
        <p:txBody>
          <a:bodyPr anchor="t">
            <a:noAutofit/>
          </a:bodyPr>
          <a:lstStyle>
            <a:lvl1pPr>
              <a:defRPr sz="4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60FF040-1010-E14A-85B3-E960380C2B7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075" y="573787"/>
            <a:ext cx="3462648" cy="688091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E6EE291-D668-4C45-9A86-87178D514816}"/>
              </a:ext>
            </a:extLst>
          </p:cNvPr>
          <p:cNvCxnSpPr>
            <a:cxnSpLocks/>
          </p:cNvCxnSpPr>
          <p:nvPr userDrawn="1"/>
        </p:nvCxnSpPr>
        <p:spPr>
          <a:xfrm>
            <a:off x="974871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F51BCF6-374B-BC43-916D-40B400FBE932}"/>
              </a:ext>
            </a:extLst>
          </p:cNvPr>
          <p:cNvCxnSpPr/>
          <p:nvPr userDrawn="1"/>
        </p:nvCxnSpPr>
        <p:spPr>
          <a:xfrm>
            <a:off x="484444" y="3262747"/>
            <a:ext cx="0" cy="344978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C783D0D-0E9B-CD44-818E-B0A59CFF7BD5}"/>
              </a:ext>
            </a:extLst>
          </p:cNvPr>
          <p:cNvCxnSpPr/>
          <p:nvPr userDrawn="1"/>
        </p:nvCxnSpPr>
        <p:spPr>
          <a:xfrm>
            <a:off x="532150" y="3262747"/>
            <a:ext cx="0" cy="344978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F1738C-99B7-C146-B554-E7ECADC78F7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31900" y="4168775"/>
            <a:ext cx="4189413" cy="1808163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information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83584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774F8A91-3BC4-2F47-82B1-FC2A7A4D66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1956" y="297896"/>
            <a:ext cx="10515600" cy="5935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6" name="Content Placeholder 8">
            <a:extLst>
              <a:ext uri="{FF2B5EF4-FFF2-40B4-BE49-F238E27FC236}">
                <a16:creationId xmlns:a16="http://schemas.microsoft.com/office/drawing/2014/main" id="{26CA7518-FFE0-4B49-9326-043D6092B19D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191955" y="1614616"/>
            <a:ext cx="10515599" cy="4822378"/>
          </a:xfrm>
        </p:spPr>
        <p:txBody>
          <a:bodyPr/>
          <a:lstStyle>
            <a:lvl1pPr>
              <a:buClr>
                <a:srgbClr val="F05237"/>
              </a:buClr>
              <a:defRPr sz="2400">
                <a:solidFill>
                  <a:srgbClr val="2B303A"/>
                </a:solidFill>
              </a:defRPr>
            </a:lvl1pPr>
            <a:lvl2pPr>
              <a:buClr>
                <a:srgbClr val="F05237"/>
              </a:buClr>
              <a:defRPr sz="2100">
                <a:solidFill>
                  <a:srgbClr val="2B303A"/>
                </a:solidFill>
              </a:defRPr>
            </a:lvl2pPr>
            <a:lvl3pPr>
              <a:buClr>
                <a:srgbClr val="F05237"/>
              </a:buClr>
              <a:defRPr sz="1800">
                <a:solidFill>
                  <a:srgbClr val="2B303A"/>
                </a:solidFill>
              </a:defRPr>
            </a:lvl3pPr>
            <a:lvl4pPr>
              <a:buClr>
                <a:srgbClr val="F05237"/>
              </a:buClr>
              <a:defRPr sz="1600">
                <a:solidFill>
                  <a:srgbClr val="2B303A"/>
                </a:solidFill>
              </a:defRPr>
            </a:lvl4pPr>
            <a:lvl5pPr>
              <a:buClr>
                <a:srgbClr val="F05237"/>
              </a:buClr>
              <a:defRPr sz="1600">
                <a:solidFill>
                  <a:srgbClr val="2B303A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A16ABF36-B4D6-4B47-9F33-6CE2FC3D13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31805" y="6243187"/>
            <a:ext cx="678285" cy="4782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5E681B-D547-3045-A4A0-015B409794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9A14AC1-02D9-3D45-8881-9EA3F0074905}"/>
              </a:ext>
            </a:extLst>
          </p:cNvPr>
          <p:cNvSpPr/>
          <p:nvPr userDrawn="1"/>
        </p:nvSpPr>
        <p:spPr>
          <a:xfrm>
            <a:off x="5144686" y="6542152"/>
            <a:ext cx="265970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2020 Synoptek, LLC.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18931130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774F8A91-3BC4-2F47-82B1-FC2A7A4D66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1956" y="297896"/>
            <a:ext cx="10515600" cy="5935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6" name="Content Placeholder 8">
            <a:extLst>
              <a:ext uri="{FF2B5EF4-FFF2-40B4-BE49-F238E27FC236}">
                <a16:creationId xmlns:a16="http://schemas.microsoft.com/office/drawing/2014/main" id="{26CA7518-FFE0-4B49-9326-043D6092B19D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191955" y="1614616"/>
            <a:ext cx="10515599" cy="4822378"/>
          </a:xfrm>
        </p:spPr>
        <p:txBody>
          <a:bodyPr/>
          <a:lstStyle>
            <a:lvl1pPr>
              <a:buClr>
                <a:srgbClr val="F05237"/>
              </a:buClr>
              <a:defRPr sz="2400">
                <a:solidFill>
                  <a:srgbClr val="2B303A"/>
                </a:solidFill>
              </a:defRPr>
            </a:lvl1pPr>
            <a:lvl2pPr>
              <a:buClr>
                <a:srgbClr val="F05237"/>
              </a:buClr>
              <a:defRPr sz="2100">
                <a:solidFill>
                  <a:srgbClr val="2B303A"/>
                </a:solidFill>
              </a:defRPr>
            </a:lvl2pPr>
            <a:lvl3pPr>
              <a:buClr>
                <a:srgbClr val="F05237"/>
              </a:buClr>
              <a:defRPr sz="1800">
                <a:solidFill>
                  <a:srgbClr val="2B303A"/>
                </a:solidFill>
              </a:defRPr>
            </a:lvl3pPr>
            <a:lvl4pPr>
              <a:buClr>
                <a:srgbClr val="F05237"/>
              </a:buClr>
              <a:defRPr sz="1600">
                <a:solidFill>
                  <a:srgbClr val="2B303A"/>
                </a:solidFill>
              </a:defRPr>
            </a:lvl4pPr>
            <a:lvl5pPr>
              <a:buClr>
                <a:srgbClr val="F05237"/>
              </a:buClr>
              <a:defRPr sz="1600">
                <a:solidFill>
                  <a:srgbClr val="2B303A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A16ABF36-B4D6-4B47-9F33-6CE2FC3D13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31805" y="6243187"/>
            <a:ext cx="678285" cy="4782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5E681B-D547-3045-A4A0-015B409794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9A14AC1-02D9-3D45-8881-9EA3F0074905}"/>
              </a:ext>
            </a:extLst>
          </p:cNvPr>
          <p:cNvSpPr/>
          <p:nvPr userDrawn="1"/>
        </p:nvSpPr>
        <p:spPr>
          <a:xfrm>
            <a:off x="5119903" y="6595592"/>
            <a:ext cx="265970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2020 Synoptek, LLC.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18931130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774F8A91-3BC4-2F47-82B1-FC2A7A4D66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1956" y="297896"/>
            <a:ext cx="10515600" cy="5935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6" name="Content Placeholder 8">
            <a:extLst>
              <a:ext uri="{FF2B5EF4-FFF2-40B4-BE49-F238E27FC236}">
                <a16:creationId xmlns:a16="http://schemas.microsoft.com/office/drawing/2014/main" id="{26CA7518-FFE0-4B49-9326-043D6092B19D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191955" y="1614616"/>
            <a:ext cx="10515599" cy="4822378"/>
          </a:xfrm>
        </p:spPr>
        <p:txBody>
          <a:bodyPr/>
          <a:lstStyle>
            <a:lvl1pPr>
              <a:buClr>
                <a:srgbClr val="F05237"/>
              </a:buClr>
              <a:defRPr sz="2400">
                <a:solidFill>
                  <a:srgbClr val="2B303A"/>
                </a:solidFill>
              </a:defRPr>
            </a:lvl1pPr>
            <a:lvl2pPr>
              <a:buClr>
                <a:srgbClr val="F05237"/>
              </a:buClr>
              <a:defRPr sz="2100">
                <a:solidFill>
                  <a:srgbClr val="2B303A"/>
                </a:solidFill>
              </a:defRPr>
            </a:lvl2pPr>
            <a:lvl3pPr>
              <a:buClr>
                <a:srgbClr val="F05237"/>
              </a:buClr>
              <a:defRPr sz="1800">
                <a:solidFill>
                  <a:srgbClr val="2B303A"/>
                </a:solidFill>
              </a:defRPr>
            </a:lvl3pPr>
            <a:lvl4pPr>
              <a:buClr>
                <a:srgbClr val="F05237"/>
              </a:buClr>
              <a:defRPr sz="1600">
                <a:solidFill>
                  <a:srgbClr val="2B303A"/>
                </a:solidFill>
              </a:defRPr>
            </a:lvl4pPr>
            <a:lvl5pPr>
              <a:buClr>
                <a:srgbClr val="F05237"/>
              </a:buClr>
              <a:defRPr sz="1600">
                <a:solidFill>
                  <a:srgbClr val="2B303A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A16ABF36-B4D6-4B47-9F33-6CE2FC3D13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31805" y="6243187"/>
            <a:ext cx="678285" cy="4782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5E681B-D547-3045-A4A0-015B409794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9A14AC1-02D9-3D45-8881-9EA3F0074905}"/>
              </a:ext>
            </a:extLst>
          </p:cNvPr>
          <p:cNvSpPr/>
          <p:nvPr userDrawn="1"/>
        </p:nvSpPr>
        <p:spPr>
          <a:xfrm>
            <a:off x="5119903" y="6611779"/>
            <a:ext cx="265970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2020 Synoptek, LLC.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18931130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774F8A91-3BC4-2F47-82B1-FC2A7A4D66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1956" y="276124"/>
            <a:ext cx="10515600" cy="5935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3" name="Content Placeholder 8">
            <a:extLst>
              <a:ext uri="{FF2B5EF4-FFF2-40B4-BE49-F238E27FC236}">
                <a16:creationId xmlns:a16="http://schemas.microsoft.com/office/drawing/2014/main" id="{CF54EF5C-3BA5-1F4F-BCDF-C630E827B0DF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191955" y="1622854"/>
            <a:ext cx="5045559" cy="5098620"/>
          </a:xfrm>
        </p:spPr>
        <p:txBody>
          <a:bodyPr/>
          <a:lstStyle>
            <a:lvl1pPr>
              <a:buClr>
                <a:srgbClr val="F05237"/>
              </a:buClr>
              <a:defRPr sz="2400">
                <a:solidFill>
                  <a:srgbClr val="2B303A"/>
                </a:solidFill>
              </a:defRPr>
            </a:lvl1pPr>
            <a:lvl2pPr>
              <a:buClr>
                <a:srgbClr val="F05237"/>
              </a:buClr>
              <a:defRPr sz="2100">
                <a:solidFill>
                  <a:srgbClr val="2B303A"/>
                </a:solidFill>
              </a:defRPr>
            </a:lvl2pPr>
            <a:lvl3pPr>
              <a:buClr>
                <a:srgbClr val="F05237"/>
              </a:buClr>
              <a:defRPr sz="1800">
                <a:solidFill>
                  <a:srgbClr val="2B303A"/>
                </a:solidFill>
              </a:defRPr>
            </a:lvl3pPr>
            <a:lvl4pPr>
              <a:buClr>
                <a:srgbClr val="F05237"/>
              </a:buClr>
              <a:defRPr sz="1600">
                <a:solidFill>
                  <a:srgbClr val="2B303A"/>
                </a:solidFill>
              </a:defRPr>
            </a:lvl4pPr>
            <a:lvl5pPr>
              <a:buClr>
                <a:srgbClr val="F05237"/>
              </a:buClr>
              <a:defRPr sz="1600">
                <a:solidFill>
                  <a:srgbClr val="2B303A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8">
            <a:extLst>
              <a:ext uri="{FF2B5EF4-FFF2-40B4-BE49-F238E27FC236}">
                <a16:creationId xmlns:a16="http://schemas.microsoft.com/office/drawing/2014/main" id="{FE4F405D-531F-2047-8754-8C08AC325ED6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520543" y="1622854"/>
            <a:ext cx="5187013" cy="5098620"/>
          </a:xfrm>
        </p:spPr>
        <p:txBody>
          <a:bodyPr/>
          <a:lstStyle>
            <a:lvl1pPr>
              <a:buClr>
                <a:srgbClr val="F05237"/>
              </a:buClr>
              <a:defRPr sz="2400">
                <a:solidFill>
                  <a:srgbClr val="2B303A"/>
                </a:solidFill>
              </a:defRPr>
            </a:lvl1pPr>
            <a:lvl2pPr>
              <a:buClr>
                <a:srgbClr val="F05237"/>
              </a:buClr>
              <a:defRPr sz="2100">
                <a:solidFill>
                  <a:srgbClr val="2B303A"/>
                </a:solidFill>
              </a:defRPr>
            </a:lvl2pPr>
            <a:lvl3pPr>
              <a:buClr>
                <a:srgbClr val="F05237"/>
              </a:buClr>
              <a:defRPr sz="1800">
                <a:solidFill>
                  <a:srgbClr val="2B303A"/>
                </a:solidFill>
              </a:defRPr>
            </a:lvl3pPr>
            <a:lvl4pPr>
              <a:buClr>
                <a:srgbClr val="F05237"/>
              </a:buClr>
              <a:defRPr sz="1600">
                <a:solidFill>
                  <a:srgbClr val="2B303A"/>
                </a:solidFill>
              </a:defRPr>
            </a:lvl4pPr>
            <a:lvl5pPr>
              <a:buClr>
                <a:srgbClr val="F05237"/>
              </a:buClr>
              <a:defRPr sz="1600">
                <a:solidFill>
                  <a:srgbClr val="2B303A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641C5A-424E-C24B-9DC2-9D8F342D35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31805" y="6243187"/>
            <a:ext cx="678285" cy="4782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5E681B-D547-3045-A4A0-015B409794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73DCB08-EBFB-4F42-A05C-B84E3F818FF8}"/>
              </a:ext>
            </a:extLst>
          </p:cNvPr>
          <p:cNvSpPr/>
          <p:nvPr userDrawn="1"/>
        </p:nvSpPr>
        <p:spPr>
          <a:xfrm>
            <a:off x="9400493" y="6482330"/>
            <a:ext cx="265970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2019 Synoptek, LLC.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16377051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no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27BC293-D683-EC40-9C04-A17DB038DEED}"/>
              </a:ext>
            </a:extLst>
          </p:cNvPr>
          <p:cNvSpPr/>
          <p:nvPr userDrawn="1"/>
        </p:nvSpPr>
        <p:spPr>
          <a:xfrm>
            <a:off x="0" y="0"/>
            <a:ext cx="1055077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774F8A91-3BC4-2F47-82B1-FC2A7A4D66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087" y="3132230"/>
            <a:ext cx="10515600" cy="5935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1574F59-52F5-3848-BDEE-6BA1B24EEB04}"/>
              </a:ext>
            </a:extLst>
          </p:cNvPr>
          <p:cNvSpPr/>
          <p:nvPr userDrawn="1"/>
        </p:nvSpPr>
        <p:spPr>
          <a:xfrm>
            <a:off x="9400493" y="6482330"/>
            <a:ext cx="265970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2019 Synoptek, LLC.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1385980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BF855B-9418-41DB-8DBF-4D45E01B32C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5E681B-D547-3045-A4A0-015B409794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62C1474B-B9A9-8E40-BB23-9778911F9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1956" y="276124"/>
            <a:ext cx="10515600" cy="5935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85212A-75F7-F942-B7D5-CFE5397933DD}"/>
              </a:ext>
            </a:extLst>
          </p:cNvPr>
          <p:cNvSpPr/>
          <p:nvPr userDrawn="1"/>
        </p:nvSpPr>
        <p:spPr>
          <a:xfrm>
            <a:off x="9400493" y="6482330"/>
            <a:ext cx="265970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2019 Synoptek, LLC.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38844495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Layout_Opt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5B3518FE-5503-4714-95D1-629CF59A57F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88F2E8D-253A-4C69-A1C1-674EA09348F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5F31A3EB-8C2A-4448-BB53-5C39CFF76B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1956" y="3132230"/>
            <a:ext cx="10515600" cy="5935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DF5E699-9C54-ED41-B9BF-7D045149662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59" b="41307"/>
          <a:stretch/>
        </p:blipFill>
        <p:spPr>
          <a:xfrm>
            <a:off x="0" y="3886200"/>
            <a:ext cx="12192000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65846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Layout_Opt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5B3518FE-5503-4714-95D1-629CF59A57F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88F2E8D-253A-4C69-A1C1-674EA09348F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5F31A3EB-8C2A-4448-BB53-5C39CFF76B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1956" y="3132230"/>
            <a:ext cx="10515600" cy="5935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F535647-A73A-134C-9214-7003E496FD41}"/>
              </a:ext>
            </a:extLst>
          </p:cNvPr>
          <p:cNvSpPr/>
          <p:nvPr userDrawn="1"/>
        </p:nvSpPr>
        <p:spPr>
          <a:xfrm>
            <a:off x="0" y="3845858"/>
            <a:ext cx="12192000" cy="301214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95181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and Imag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7EF6C39E-409B-4A40-B440-55C8B1302688}"/>
              </a:ext>
            </a:extLst>
          </p:cNvPr>
          <p:cNvSpPr>
            <a:spLocks noGrp="1" noChangeAspect="1"/>
          </p:cNvSpPr>
          <p:nvPr>
            <p:ph type="pic" idx="10" hasCustomPrompt="1"/>
          </p:nvPr>
        </p:nvSpPr>
        <p:spPr>
          <a:xfrm>
            <a:off x="8305800" y="0"/>
            <a:ext cx="3886200" cy="6858000"/>
          </a:xfrm>
          <a:solidFill>
            <a:schemeClr val="bg1">
              <a:lumMod val="85000"/>
            </a:schemeClr>
          </a:solidFill>
        </p:spPr>
        <p:txBody>
          <a:bodyPr lIns="457200" tIns="457200"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15" name="Title 7">
            <a:extLst>
              <a:ext uri="{FF2B5EF4-FFF2-40B4-BE49-F238E27FC236}">
                <a16:creationId xmlns:a16="http://schemas.microsoft.com/office/drawing/2014/main" id="{8FB674E6-BBDE-5D43-8B08-FDD05D1A9E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279" y="286603"/>
            <a:ext cx="6990781" cy="919897"/>
          </a:xfrm>
        </p:spPr>
        <p:txBody>
          <a:bodyPr>
            <a:no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9625EC5-A225-CA42-9D72-B81D04A9EF5C}"/>
              </a:ext>
            </a:extLst>
          </p:cNvPr>
          <p:cNvCxnSpPr>
            <a:cxnSpLocks/>
          </p:cNvCxnSpPr>
          <p:nvPr userDrawn="1"/>
        </p:nvCxnSpPr>
        <p:spPr>
          <a:xfrm>
            <a:off x="974871" y="0"/>
            <a:ext cx="0" cy="685800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341CDBF-829F-8F42-AC91-6B3D7E4B53E4}"/>
              </a:ext>
            </a:extLst>
          </p:cNvPr>
          <p:cNvGrpSpPr/>
          <p:nvPr userDrawn="1"/>
        </p:nvGrpSpPr>
        <p:grpSpPr>
          <a:xfrm>
            <a:off x="484444" y="3262747"/>
            <a:ext cx="47706" cy="344978"/>
            <a:chOff x="494287" y="3262747"/>
            <a:chExt cx="47706" cy="344978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F37B654-3078-C845-B254-5A55D58291A5}"/>
                </a:ext>
              </a:extLst>
            </p:cNvPr>
            <p:cNvCxnSpPr/>
            <p:nvPr/>
          </p:nvCxnSpPr>
          <p:spPr>
            <a:xfrm>
              <a:off x="494287" y="3262747"/>
              <a:ext cx="0" cy="344978"/>
            </a:xfrm>
            <a:prstGeom prst="line">
              <a:avLst/>
            </a:prstGeom>
            <a:ln w="25400">
              <a:solidFill>
                <a:srgbClr val="F0523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904860C2-1494-034B-B624-07E4A6A2C87F}"/>
                </a:ext>
              </a:extLst>
            </p:cNvPr>
            <p:cNvCxnSpPr/>
            <p:nvPr/>
          </p:nvCxnSpPr>
          <p:spPr>
            <a:xfrm>
              <a:off x="541993" y="3262747"/>
              <a:ext cx="0" cy="344978"/>
            </a:xfrm>
            <a:prstGeom prst="line">
              <a:avLst/>
            </a:prstGeom>
            <a:ln w="25400">
              <a:solidFill>
                <a:srgbClr val="F0523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BCB831F-9237-1F46-B91E-5DA07D88E567}"/>
              </a:ext>
            </a:extLst>
          </p:cNvPr>
          <p:cNvGrpSpPr/>
          <p:nvPr userDrawn="1"/>
        </p:nvGrpSpPr>
        <p:grpSpPr>
          <a:xfrm>
            <a:off x="484444" y="3262747"/>
            <a:ext cx="47706" cy="344978"/>
            <a:chOff x="494287" y="3262747"/>
            <a:chExt cx="47706" cy="344978"/>
          </a:xfrm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34554074-E49B-1142-8A15-78129BDB84E3}"/>
                </a:ext>
              </a:extLst>
            </p:cNvPr>
            <p:cNvCxnSpPr/>
            <p:nvPr userDrawn="1"/>
          </p:nvCxnSpPr>
          <p:spPr>
            <a:xfrm>
              <a:off x="494287" y="3262747"/>
              <a:ext cx="0" cy="344978"/>
            </a:xfrm>
            <a:prstGeom prst="line">
              <a:avLst/>
            </a:prstGeom>
            <a:ln w="25400">
              <a:solidFill>
                <a:srgbClr val="F0523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4F446AC-8C45-7546-A13C-955D9F8DD500}"/>
                </a:ext>
              </a:extLst>
            </p:cNvPr>
            <p:cNvCxnSpPr/>
            <p:nvPr userDrawn="1"/>
          </p:nvCxnSpPr>
          <p:spPr>
            <a:xfrm>
              <a:off x="541993" y="3262747"/>
              <a:ext cx="0" cy="344978"/>
            </a:xfrm>
            <a:prstGeom prst="line">
              <a:avLst/>
            </a:prstGeom>
            <a:ln w="25400">
              <a:solidFill>
                <a:srgbClr val="F0523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749ABFE7-2814-0848-B0F5-5FC671ED07E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83816" y="348413"/>
            <a:ext cx="448962" cy="448962"/>
          </a:xfrm>
          <a:prstGeom prst="rect">
            <a:avLst/>
          </a:prstGeom>
        </p:spPr>
      </p:pic>
      <p:sp>
        <p:nvSpPr>
          <p:cNvPr id="28" name="Content Placeholder 8">
            <a:extLst>
              <a:ext uri="{FF2B5EF4-FFF2-40B4-BE49-F238E27FC236}">
                <a16:creationId xmlns:a16="http://schemas.microsoft.com/office/drawing/2014/main" id="{D54B58DE-623C-4145-B8EF-AB7C40CF799E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1097279" y="1869989"/>
            <a:ext cx="6990781" cy="4612341"/>
          </a:xfrm>
        </p:spPr>
        <p:txBody>
          <a:bodyPr/>
          <a:lstStyle>
            <a:lvl1pPr>
              <a:buClr>
                <a:srgbClr val="F05237"/>
              </a:buClr>
              <a:defRPr sz="2400">
                <a:solidFill>
                  <a:srgbClr val="2B303A"/>
                </a:solidFill>
              </a:defRPr>
            </a:lvl1pPr>
            <a:lvl2pPr>
              <a:buClr>
                <a:srgbClr val="F05237"/>
              </a:buClr>
              <a:defRPr sz="2100">
                <a:solidFill>
                  <a:srgbClr val="2B303A"/>
                </a:solidFill>
              </a:defRPr>
            </a:lvl2pPr>
            <a:lvl3pPr>
              <a:buClr>
                <a:srgbClr val="F05237"/>
              </a:buClr>
              <a:defRPr sz="1800">
                <a:solidFill>
                  <a:srgbClr val="2B303A"/>
                </a:solidFill>
              </a:defRPr>
            </a:lvl3pPr>
            <a:lvl4pPr>
              <a:buClr>
                <a:srgbClr val="F05237"/>
              </a:buClr>
              <a:defRPr sz="1600">
                <a:solidFill>
                  <a:srgbClr val="2B303A"/>
                </a:solidFill>
              </a:defRPr>
            </a:lvl4pPr>
            <a:lvl5pPr>
              <a:buClr>
                <a:srgbClr val="F05237"/>
              </a:buClr>
              <a:defRPr sz="1600">
                <a:solidFill>
                  <a:srgbClr val="2B303A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BCBCFD62-B924-514E-9495-D121072094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31805" y="6243187"/>
            <a:ext cx="678285" cy="4782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5E681B-D547-3045-A4A0-015B409794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8F5BE93-BCF0-F046-AA45-1C8E43EA8E95}"/>
              </a:ext>
            </a:extLst>
          </p:cNvPr>
          <p:cNvSpPr/>
          <p:nvPr userDrawn="1"/>
        </p:nvSpPr>
        <p:spPr>
          <a:xfrm>
            <a:off x="932497" y="6482330"/>
            <a:ext cx="265970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2019 Synoptek, LLC.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148501570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and Imag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7EF6C39E-409B-4A40-B440-55C8B1302688}"/>
              </a:ext>
            </a:extLst>
          </p:cNvPr>
          <p:cNvSpPr>
            <a:spLocks noGrp="1" noChangeAspect="1"/>
          </p:cNvSpPr>
          <p:nvPr>
            <p:ph type="pic" idx="10" hasCustomPrompt="1"/>
          </p:nvPr>
        </p:nvSpPr>
        <p:spPr>
          <a:xfrm>
            <a:off x="8305800" y="0"/>
            <a:ext cx="3886200" cy="6858000"/>
          </a:xfrm>
          <a:solidFill>
            <a:schemeClr val="bg1">
              <a:lumMod val="85000"/>
            </a:schemeClr>
          </a:solidFill>
        </p:spPr>
        <p:txBody>
          <a:bodyPr lIns="457200" tIns="457200"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15" name="Title 7">
            <a:extLst>
              <a:ext uri="{FF2B5EF4-FFF2-40B4-BE49-F238E27FC236}">
                <a16:creationId xmlns:a16="http://schemas.microsoft.com/office/drawing/2014/main" id="{8FB674E6-BBDE-5D43-8B08-FDD05D1A9E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279" y="286603"/>
            <a:ext cx="6990781" cy="919897"/>
          </a:xfrm>
        </p:spPr>
        <p:txBody>
          <a:bodyPr>
            <a:no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9625EC5-A225-CA42-9D72-B81D04A9EF5C}"/>
              </a:ext>
            </a:extLst>
          </p:cNvPr>
          <p:cNvCxnSpPr>
            <a:cxnSpLocks/>
          </p:cNvCxnSpPr>
          <p:nvPr userDrawn="1"/>
        </p:nvCxnSpPr>
        <p:spPr>
          <a:xfrm>
            <a:off x="974871" y="0"/>
            <a:ext cx="0" cy="685800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341CDBF-829F-8F42-AC91-6B3D7E4B53E4}"/>
              </a:ext>
            </a:extLst>
          </p:cNvPr>
          <p:cNvGrpSpPr/>
          <p:nvPr userDrawn="1"/>
        </p:nvGrpSpPr>
        <p:grpSpPr>
          <a:xfrm>
            <a:off x="484444" y="3262747"/>
            <a:ext cx="47706" cy="344978"/>
            <a:chOff x="494287" y="3262747"/>
            <a:chExt cx="47706" cy="344978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F37B654-3078-C845-B254-5A55D58291A5}"/>
                </a:ext>
              </a:extLst>
            </p:cNvPr>
            <p:cNvCxnSpPr/>
            <p:nvPr/>
          </p:nvCxnSpPr>
          <p:spPr>
            <a:xfrm>
              <a:off x="494287" y="3262747"/>
              <a:ext cx="0" cy="344978"/>
            </a:xfrm>
            <a:prstGeom prst="line">
              <a:avLst/>
            </a:prstGeom>
            <a:ln w="25400">
              <a:solidFill>
                <a:srgbClr val="F0523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904860C2-1494-034B-B624-07E4A6A2C87F}"/>
                </a:ext>
              </a:extLst>
            </p:cNvPr>
            <p:cNvCxnSpPr/>
            <p:nvPr/>
          </p:nvCxnSpPr>
          <p:spPr>
            <a:xfrm>
              <a:off x="541993" y="3262747"/>
              <a:ext cx="0" cy="344978"/>
            </a:xfrm>
            <a:prstGeom prst="line">
              <a:avLst/>
            </a:prstGeom>
            <a:ln w="25400">
              <a:solidFill>
                <a:srgbClr val="F0523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BCB831F-9237-1F46-B91E-5DA07D88E567}"/>
              </a:ext>
            </a:extLst>
          </p:cNvPr>
          <p:cNvGrpSpPr/>
          <p:nvPr userDrawn="1"/>
        </p:nvGrpSpPr>
        <p:grpSpPr>
          <a:xfrm>
            <a:off x="484444" y="3262747"/>
            <a:ext cx="47706" cy="344978"/>
            <a:chOff x="494287" y="3262747"/>
            <a:chExt cx="47706" cy="344978"/>
          </a:xfrm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34554074-E49B-1142-8A15-78129BDB84E3}"/>
                </a:ext>
              </a:extLst>
            </p:cNvPr>
            <p:cNvCxnSpPr/>
            <p:nvPr userDrawn="1"/>
          </p:nvCxnSpPr>
          <p:spPr>
            <a:xfrm>
              <a:off x="494287" y="3262747"/>
              <a:ext cx="0" cy="344978"/>
            </a:xfrm>
            <a:prstGeom prst="line">
              <a:avLst/>
            </a:prstGeom>
            <a:ln w="25400">
              <a:solidFill>
                <a:srgbClr val="F0523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4F446AC-8C45-7546-A13C-955D9F8DD500}"/>
                </a:ext>
              </a:extLst>
            </p:cNvPr>
            <p:cNvCxnSpPr/>
            <p:nvPr userDrawn="1"/>
          </p:nvCxnSpPr>
          <p:spPr>
            <a:xfrm>
              <a:off x="541993" y="3262747"/>
              <a:ext cx="0" cy="344978"/>
            </a:xfrm>
            <a:prstGeom prst="line">
              <a:avLst/>
            </a:prstGeom>
            <a:ln w="25400">
              <a:solidFill>
                <a:srgbClr val="F0523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749ABFE7-2814-0848-B0F5-5FC671ED07E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83816" y="348413"/>
            <a:ext cx="448962" cy="448962"/>
          </a:xfrm>
          <a:prstGeom prst="rect">
            <a:avLst/>
          </a:prstGeom>
        </p:spPr>
      </p:pic>
      <p:sp>
        <p:nvSpPr>
          <p:cNvPr id="28" name="Content Placeholder 8">
            <a:extLst>
              <a:ext uri="{FF2B5EF4-FFF2-40B4-BE49-F238E27FC236}">
                <a16:creationId xmlns:a16="http://schemas.microsoft.com/office/drawing/2014/main" id="{D54B58DE-623C-4145-B8EF-AB7C40CF799E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1097279" y="1869989"/>
            <a:ext cx="6990781" cy="4612341"/>
          </a:xfrm>
        </p:spPr>
        <p:txBody>
          <a:bodyPr/>
          <a:lstStyle>
            <a:lvl1pPr>
              <a:buClr>
                <a:srgbClr val="F05237"/>
              </a:buClr>
              <a:defRPr sz="2400">
                <a:solidFill>
                  <a:srgbClr val="2B303A"/>
                </a:solidFill>
              </a:defRPr>
            </a:lvl1pPr>
            <a:lvl2pPr>
              <a:buClr>
                <a:srgbClr val="F05237"/>
              </a:buClr>
              <a:defRPr sz="2100">
                <a:solidFill>
                  <a:srgbClr val="2B303A"/>
                </a:solidFill>
              </a:defRPr>
            </a:lvl2pPr>
            <a:lvl3pPr>
              <a:buClr>
                <a:srgbClr val="F05237"/>
              </a:buClr>
              <a:defRPr sz="1800">
                <a:solidFill>
                  <a:srgbClr val="2B303A"/>
                </a:solidFill>
              </a:defRPr>
            </a:lvl3pPr>
            <a:lvl4pPr>
              <a:buClr>
                <a:srgbClr val="F05237"/>
              </a:buClr>
              <a:defRPr sz="1600">
                <a:solidFill>
                  <a:srgbClr val="2B303A"/>
                </a:solidFill>
              </a:defRPr>
            </a:lvl4pPr>
            <a:lvl5pPr>
              <a:buClr>
                <a:srgbClr val="F05237"/>
              </a:buClr>
              <a:defRPr sz="1600">
                <a:solidFill>
                  <a:srgbClr val="2B303A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BCBCFD62-B924-514E-9495-D121072094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31805" y="6243187"/>
            <a:ext cx="678285" cy="4782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5E681B-D547-3045-A4A0-015B409794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50157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person, man, indoor, standing&#10;&#10;Description automatically generated">
            <a:extLst>
              <a:ext uri="{FF2B5EF4-FFF2-40B4-BE49-F238E27FC236}">
                <a16:creationId xmlns:a16="http://schemas.microsoft.com/office/drawing/2014/main" id="{1DE749B6-2CFC-B546-802D-45157CB3F98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0FF040-1010-E14A-85B3-E960380C2B7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075" y="573787"/>
            <a:ext cx="3462648" cy="688091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E6EE291-D668-4C45-9A86-87178D514816}"/>
              </a:ext>
            </a:extLst>
          </p:cNvPr>
          <p:cNvCxnSpPr>
            <a:cxnSpLocks/>
          </p:cNvCxnSpPr>
          <p:nvPr userDrawn="1"/>
        </p:nvCxnSpPr>
        <p:spPr>
          <a:xfrm>
            <a:off x="974871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F51BCF6-374B-BC43-916D-40B400FBE932}"/>
              </a:ext>
            </a:extLst>
          </p:cNvPr>
          <p:cNvCxnSpPr/>
          <p:nvPr userDrawn="1"/>
        </p:nvCxnSpPr>
        <p:spPr>
          <a:xfrm>
            <a:off x="484444" y="3262747"/>
            <a:ext cx="0" cy="344978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C783D0D-0E9B-CD44-818E-B0A59CFF7BD5}"/>
              </a:ext>
            </a:extLst>
          </p:cNvPr>
          <p:cNvCxnSpPr/>
          <p:nvPr userDrawn="1"/>
        </p:nvCxnSpPr>
        <p:spPr>
          <a:xfrm>
            <a:off x="532150" y="3262747"/>
            <a:ext cx="0" cy="344978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F1738C-99B7-C146-B554-E7ECADC78F7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31900" y="4168775"/>
            <a:ext cx="4189413" cy="1808163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information</a:t>
            </a:r>
          </a:p>
          <a:p>
            <a:pPr lvl="1"/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1C7DA99-17F5-074C-98DD-9D917E5023F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31900" y="3010362"/>
            <a:ext cx="10432200" cy="993279"/>
          </a:xfrm>
        </p:spPr>
        <p:txBody>
          <a:bodyPr anchor="t">
            <a:noAutofit/>
          </a:bodyPr>
          <a:lstStyle>
            <a:lvl1pPr>
              <a:defRPr sz="4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3890080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Image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25F1A6B4-1609-0642-BA78-F86319585E29}"/>
              </a:ext>
            </a:extLst>
          </p:cNvPr>
          <p:cNvSpPr>
            <a:spLocks noGrp="1" noChangeAspect="1"/>
          </p:cNvSpPr>
          <p:nvPr>
            <p:ph type="pic" idx="10" hasCustomPrompt="1"/>
          </p:nvPr>
        </p:nvSpPr>
        <p:spPr>
          <a:xfrm>
            <a:off x="974866" y="0"/>
            <a:ext cx="11217134" cy="6858000"/>
          </a:xfrm>
          <a:solidFill>
            <a:schemeClr val="bg1">
              <a:lumMod val="85000"/>
            </a:schemeClr>
          </a:solidFill>
        </p:spPr>
        <p:txBody>
          <a:bodyPr lIns="457200" tIns="457200"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Click to add picture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930FC57-97D9-B54F-AB1C-8ECC7B1C46E1}"/>
              </a:ext>
            </a:extLst>
          </p:cNvPr>
          <p:cNvSpPr/>
          <p:nvPr userDrawn="1"/>
        </p:nvSpPr>
        <p:spPr>
          <a:xfrm>
            <a:off x="-1" y="0"/>
            <a:ext cx="974867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362345A-B574-2842-BEFC-E150A8252D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79300" y="348413"/>
            <a:ext cx="448056" cy="441655"/>
          </a:xfrm>
          <a:prstGeom prst="rect">
            <a:avLst/>
          </a:prstGeom>
        </p:spPr>
      </p:pic>
      <p:sp>
        <p:nvSpPr>
          <p:cNvPr id="10" name="Номер слайда 21">
            <a:extLst>
              <a:ext uri="{FF2B5EF4-FFF2-40B4-BE49-F238E27FC236}">
                <a16:creationId xmlns:a16="http://schemas.microsoft.com/office/drawing/2014/main" id="{D5691BA4-B3C2-974F-8A16-900B7AD971FC}"/>
              </a:ext>
            </a:extLst>
          </p:cNvPr>
          <p:cNvSpPr txBox="1">
            <a:spLocks/>
          </p:cNvSpPr>
          <p:nvPr userDrawn="1"/>
        </p:nvSpPr>
        <p:spPr>
          <a:xfrm>
            <a:off x="251430" y="6418877"/>
            <a:ext cx="513735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000" b="0" i="0" kern="1200">
                <a:solidFill>
                  <a:schemeClr val="tx1">
                    <a:alpha val="70000"/>
                  </a:schemeClr>
                </a:solidFill>
                <a:latin typeface="Montserrat Medium" charset="0"/>
                <a:ea typeface="Montserrat Medium" charset="0"/>
                <a:cs typeface="Montserrat Medium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8D877B3-D348-4611-9BDB-C5374591D951}" type="slidenum">
              <a:rPr lang="en-US" sz="1200" b="0" i="0" smtClean="0">
                <a:solidFill>
                  <a:schemeClr val="bg1">
                    <a:lumMod val="95000"/>
                    <a:alpha val="70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pPr/>
              <a:t>‹#›</a:t>
            </a:fld>
            <a:endParaRPr lang="en-US" sz="1200" b="0" i="0" dirty="0">
              <a:solidFill>
                <a:schemeClr val="bg1">
                  <a:lumMod val="95000"/>
                  <a:alpha val="70000"/>
                </a:schemeClr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0E3EE7B-9EF0-ED47-87E6-B7B44B18ACFD}"/>
              </a:ext>
            </a:extLst>
          </p:cNvPr>
          <p:cNvGrpSpPr/>
          <p:nvPr userDrawn="1"/>
        </p:nvGrpSpPr>
        <p:grpSpPr>
          <a:xfrm>
            <a:off x="484444" y="3262747"/>
            <a:ext cx="47706" cy="344978"/>
            <a:chOff x="484444" y="3262747"/>
            <a:chExt cx="47706" cy="344978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E50C2D6-CED2-2242-9B8D-B788930200C9}"/>
                </a:ext>
              </a:extLst>
            </p:cNvPr>
            <p:cNvCxnSpPr/>
            <p:nvPr/>
          </p:nvCxnSpPr>
          <p:spPr>
            <a:xfrm>
              <a:off x="484444" y="3262747"/>
              <a:ext cx="0" cy="344978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5D9937C-8F3F-BE41-B7EE-1761C76084E5}"/>
                </a:ext>
              </a:extLst>
            </p:cNvPr>
            <p:cNvCxnSpPr/>
            <p:nvPr/>
          </p:nvCxnSpPr>
          <p:spPr>
            <a:xfrm>
              <a:off x="532150" y="3262747"/>
              <a:ext cx="0" cy="344978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B1386AD-A1EA-7A47-A6B4-4D7FC2E072C3}"/>
              </a:ext>
            </a:extLst>
          </p:cNvPr>
          <p:cNvCxnSpPr>
            <a:cxnSpLocks/>
          </p:cNvCxnSpPr>
          <p:nvPr userDrawn="1"/>
        </p:nvCxnSpPr>
        <p:spPr>
          <a:xfrm>
            <a:off x="974866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28">
            <a:extLst>
              <a:ext uri="{FF2B5EF4-FFF2-40B4-BE49-F238E27FC236}">
                <a16:creationId xmlns:a16="http://schemas.microsoft.com/office/drawing/2014/main" id="{BD81FE44-219F-644E-BBAB-5EBBB11DC26B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107218" y="2675467"/>
            <a:ext cx="10600338" cy="397057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Title 29">
            <a:extLst>
              <a:ext uri="{FF2B5EF4-FFF2-40B4-BE49-F238E27FC236}">
                <a16:creationId xmlns:a16="http://schemas.microsoft.com/office/drawing/2014/main" id="{426614EA-0BEB-4846-A50A-9032D568CA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279" y="286605"/>
            <a:ext cx="10541421" cy="597978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Slide Number Placeholder 30">
            <a:extLst>
              <a:ext uri="{FF2B5EF4-FFF2-40B4-BE49-F238E27FC236}">
                <a16:creationId xmlns:a16="http://schemas.microsoft.com/office/drawing/2014/main" id="{B02F7A6A-0A5A-8B46-A81F-A9CA3FA83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88959" y="6356350"/>
            <a:ext cx="389709" cy="365125"/>
          </a:xfrm>
        </p:spPr>
        <p:txBody>
          <a:bodyPr/>
          <a:lstStyle/>
          <a:p>
            <a:fld id="{E4AB0981-B341-3A46-BE8A-41B59460EEF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44EB09A-D4FA-F247-81B5-6DE6E674F175}"/>
              </a:ext>
            </a:extLst>
          </p:cNvPr>
          <p:cNvSpPr/>
          <p:nvPr userDrawn="1"/>
        </p:nvSpPr>
        <p:spPr>
          <a:xfrm>
            <a:off x="-1" y="0"/>
            <a:ext cx="974867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2C917C7-AA66-FF48-B771-12E83380790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79300" y="348413"/>
            <a:ext cx="448056" cy="441655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5607829F-017B-3744-8703-14D449F990FB}"/>
              </a:ext>
            </a:extLst>
          </p:cNvPr>
          <p:cNvGrpSpPr/>
          <p:nvPr userDrawn="1"/>
        </p:nvGrpSpPr>
        <p:grpSpPr>
          <a:xfrm>
            <a:off x="484444" y="3262747"/>
            <a:ext cx="47706" cy="344978"/>
            <a:chOff x="484444" y="3262747"/>
            <a:chExt cx="47706" cy="344978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CBCFC3C-5F56-7341-8885-344FD26300B0}"/>
                </a:ext>
              </a:extLst>
            </p:cNvPr>
            <p:cNvCxnSpPr/>
            <p:nvPr userDrawn="1"/>
          </p:nvCxnSpPr>
          <p:spPr>
            <a:xfrm>
              <a:off x="484444" y="3262747"/>
              <a:ext cx="0" cy="344978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AFEB8268-99E6-1748-9066-CD904304C77E}"/>
                </a:ext>
              </a:extLst>
            </p:cNvPr>
            <p:cNvCxnSpPr/>
            <p:nvPr userDrawn="1"/>
          </p:nvCxnSpPr>
          <p:spPr>
            <a:xfrm>
              <a:off x="532150" y="3262747"/>
              <a:ext cx="0" cy="344978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D62C60E-499B-C34F-992B-DAE44C86961C}"/>
              </a:ext>
            </a:extLst>
          </p:cNvPr>
          <p:cNvCxnSpPr/>
          <p:nvPr userDrawn="1"/>
        </p:nvCxnSpPr>
        <p:spPr>
          <a:xfrm>
            <a:off x="974866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CF94CCCB-3326-A842-AE85-29401701ED10}"/>
              </a:ext>
            </a:extLst>
          </p:cNvPr>
          <p:cNvSpPr txBox="1">
            <a:spLocks/>
          </p:cNvSpPr>
          <p:nvPr userDrawn="1"/>
        </p:nvSpPr>
        <p:spPr>
          <a:xfrm>
            <a:off x="131805" y="6243187"/>
            <a:ext cx="678285" cy="4782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05E681B-D547-3045-A4A0-015B4097947D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055791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F74D04A-29E7-7742-9257-14CB047AFA2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D939257E-F357-F24C-978E-DF2D8D4BFB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4802" y="1086702"/>
            <a:ext cx="8737790" cy="990600"/>
          </a:xfrm>
        </p:spPr>
        <p:txBody>
          <a:bodyPr>
            <a:noAutofit/>
          </a:bodyPr>
          <a:lstStyle>
            <a:lvl1pPr>
              <a:defRPr sz="5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QUESTIONS?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E6EE291-D668-4C45-9A86-87178D514816}"/>
              </a:ext>
            </a:extLst>
          </p:cNvPr>
          <p:cNvCxnSpPr>
            <a:cxnSpLocks/>
          </p:cNvCxnSpPr>
          <p:nvPr userDrawn="1"/>
        </p:nvCxnSpPr>
        <p:spPr>
          <a:xfrm>
            <a:off x="974871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F51BCF6-374B-BC43-916D-40B400FBE932}"/>
              </a:ext>
            </a:extLst>
          </p:cNvPr>
          <p:cNvCxnSpPr/>
          <p:nvPr userDrawn="1"/>
        </p:nvCxnSpPr>
        <p:spPr>
          <a:xfrm>
            <a:off x="484444" y="3262747"/>
            <a:ext cx="0" cy="344978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C783D0D-0E9B-CD44-818E-B0A59CFF7BD5}"/>
              </a:ext>
            </a:extLst>
          </p:cNvPr>
          <p:cNvCxnSpPr/>
          <p:nvPr userDrawn="1"/>
        </p:nvCxnSpPr>
        <p:spPr>
          <a:xfrm>
            <a:off x="532150" y="3262747"/>
            <a:ext cx="0" cy="344978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2178F1-A2ED-FE45-AFC3-111C6FF6947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94535" y="3262747"/>
            <a:ext cx="5091113" cy="2527572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8E532C7-C79C-EB4C-8A05-D859FDBAEB2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79300" y="348413"/>
            <a:ext cx="448056" cy="441655"/>
          </a:xfrm>
          <a:prstGeom prst="rect">
            <a:avLst/>
          </a:prstGeom>
        </p:spPr>
      </p:pic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FD5EC80A-7485-4E42-8A9E-BF456DCDCB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31805" y="6243187"/>
            <a:ext cx="678285" cy="4782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00">
                <a:solidFill>
                  <a:schemeClr val="bg1"/>
                </a:solidFill>
              </a:defRPr>
            </a:lvl1pPr>
          </a:lstStyle>
          <a:p>
            <a:fld id="{A05E681B-D547-3045-A4A0-015B409794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792602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9C6C4BD4-2440-1243-94E1-155E25B3B76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2C0BC26-BD49-E14D-9FBF-8BF9E4835351}"/>
              </a:ext>
            </a:extLst>
          </p:cNvPr>
          <p:cNvCxnSpPr>
            <a:cxnSpLocks/>
          </p:cNvCxnSpPr>
          <p:nvPr userDrawn="1"/>
        </p:nvCxnSpPr>
        <p:spPr>
          <a:xfrm>
            <a:off x="974871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C7A7160-2DA4-2743-B296-5E1C918F8165}"/>
              </a:ext>
            </a:extLst>
          </p:cNvPr>
          <p:cNvCxnSpPr/>
          <p:nvPr userDrawn="1"/>
        </p:nvCxnSpPr>
        <p:spPr>
          <a:xfrm>
            <a:off x="484444" y="3262747"/>
            <a:ext cx="0" cy="344978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56DC77C-E8BE-7B43-984E-46A80C872E71}"/>
              </a:ext>
            </a:extLst>
          </p:cNvPr>
          <p:cNvCxnSpPr/>
          <p:nvPr userDrawn="1"/>
        </p:nvCxnSpPr>
        <p:spPr>
          <a:xfrm>
            <a:off x="532150" y="3262747"/>
            <a:ext cx="0" cy="344978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2C9209AE-743B-4345-94C7-93C8145C739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79300" y="348413"/>
            <a:ext cx="448056" cy="441655"/>
          </a:xfrm>
          <a:prstGeom prst="rect">
            <a:avLst/>
          </a:prstGeom>
        </p:spPr>
      </p:pic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12AF640A-F216-0D4A-AB35-452935FC54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31805" y="6243187"/>
            <a:ext cx="678285" cy="4782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00">
                <a:solidFill>
                  <a:schemeClr val="bg1"/>
                </a:solidFill>
              </a:defRPr>
            </a:lvl1pPr>
          </a:lstStyle>
          <a:p>
            <a:fld id="{A05E681B-D547-3045-A4A0-015B4097947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4" name="Picture 7">
            <a:extLst>
              <a:ext uri="{FF2B5EF4-FFF2-40B4-BE49-F238E27FC236}">
                <a16:creationId xmlns:a16="http://schemas.microsoft.com/office/drawing/2014/main" id="{EC443D2B-1C59-E040-904E-FC61CA0CC51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9124" y="5317772"/>
            <a:ext cx="2776537" cy="55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97654DEC-321A-7E4E-A595-E64F6887FA7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3084044" y="5991376"/>
            <a:ext cx="133350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9pPr>
          </a:lstStyle>
          <a:p>
            <a:pPr eaLnBrk="1" hangingPunct="1"/>
            <a:r>
              <a:rPr lang="en-IN" alt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888.796.6783</a:t>
            </a:r>
          </a:p>
        </p:txBody>
      </p:sp>
      <p:sp>
        <p:nvSpPr>
          <p:cNvPr id="26" name="TextBox 11">
            <a:extLst>
              <a:ext uri="{FF2B5EF4-FFF2-40B4-BE49-F238E27FC236}">
                <a16:creationId xmlns:a16="http://schemas.microsoft.com/office/drawing/2014/main" id="{6288EB27-1265-6A4D-9C29-D825971FDB5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380266" y="5991376"/>
            <a:ext cx="174942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9pPr>
          </a:lstStyle>
          <a:p>
            <a:pPr eaLnBrk="1" hangingPunct="1"/>
            <a:r>
              <a:rPr lang="en-IN" alt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www.synoptek.com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94ADE2B-3C24-BC49-8EDC-31DB7D34CEAD}"/>
              </a:ext>
            </a:extLst>
          </p:cNvPr>
          <p:cNvGrpSpPr/>
          <p:nvPr userDrawn="1"/>
        </p:nvGrpSpPr>
        <p:grpSpPr>
          <a:xfrm>
            <a:off x="6687565" y="5963691"/>
            <a:ext cx="1191075" cy="307777"/>
            <a:chOff x="6819541" y="5587950"/>
            <a:chExt cx="1191075" cy="307777"/>
          </a:xfrm>
        </p:grpSpPr>
        <p:pic>
          <p:nvPicPr>
            <p:cNvPr id="28" name="Picture 19">
              <a:hlinkClick r:id="rId5"/>
              <a:extLst>
                <a:ext uri="{FF2B5EF4-FFF2-40B4-BE49-F238E27FC236}">
                  <a16:creationId xmlns:a16="http://schemas.microsoft.com/office/drawing/2014/main" id="{F5DF2639-5D49-D14D-9A68-EEA771E6691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19541" y="5596140"/>
              <a:ext cx="275713" cy="2755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9" name="Rectangle 21">
              <a:extLst>
                <a:ext uri="{FF2B5EF4-FFF2-40B4-BE49-F238E27FC236}">
                  <a16:creationId xmlns:a16="http://schemas.microsoft.com/office/drawing/2014/main" id="{20763742-F195-0146-9C0F-2DB2EB7015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78951" y="5587950"/>
              <a:ext cx="931665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Open Sans" panose="020B0606030504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Open Sans" panose="020B0606030504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Open Sans" panose="020B0606030504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Open Sans" panose="020B0606030504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Open Sans" panose="020B0606030504020204" pitchFamily="34" charset="0"/>
                </a:defRPr>
              </a:lvl5pPr>
              <a:lvl6pPr marL="2514600" indent="-228600" defTabSz="912813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anose="020B0606030504020204" pitchFamily="34" charset="0"/>
                </a:defRPr>
              </a:lvl6pPr>
              <a:lvl7pPr marL="2971800" indent="-228600" defTabSz="912813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anose="020B0606030504020204" pitchFamily="34" charset="0"/>
                </a:defRPr>
              </a:lvl7pPr>
              <a:lvl8pPr marL="3429000" indent="-228600" defTabSz="912813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anose="020B0606030504020204" pitchFamily="34" charset="0"/>
                </a:defRPr>
              </a:lvl8pPr>
              <a:lvl9pPr marL="3886200" indent="-228600" defTabSz="912813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anose="020B0606030504020204" pitchFamily="34" charset="0"/>
                </a:defRPr>
              </a:lvl9pPr>
            </a:lstStyle>
            <a:p>
              <a:pPr eaLnBrk="1" hangingPunct="1"/>
              <a:r>
                <a:rPr lang="en-IN" altLang="en-US" sz="1400" dirty="0">
                  <a:solidFill>
                    <a:schemeClr val="bg1"/>
                  </a:solidFill>
                  <a:latin typeface="Arial" panose="020B0604020202020204" pitchFamily="34" charset="0"/>
                  <a:ea typeface="Segoe UI Black" panose="020B0A02040204020203" pitchFamily="34" charset="0"/>
                  <a:cs typeface="Arial" panose="020B0604020202020204" pitchFamily="34" charset="0"/>
                </a:rPr>
                <a:t>Synoptek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87307F6-1156-474F-A820-92C394A0BF90}"/>
              </a:ext>
            </a:extLst>
          </p:cNvPr>
          <p:cNvGrpSpPr/>
          <p:nvPr userDrawn="1"/>
        </p:nvGrpSpPr>
        <p:grpSpPr>
          <a:xfrm>
            <a:off x="9557990" y="5956669"/>
            <a:ext cx="1910912" cy="307777"/>
            <a:chOff x="9689966" y="5580928"/>
            <a:chExt cx="1910912" cy="307777"/>
          </a:xfrm>
        </p:grpSpPr>
        <p:pic>
          <p:nvPicPr>
            <p:cNvPr id="31" name="Picture 17">
              <a:hlinkClick r:id="rId7"/>
              <a:extLst>
                <a:ext uri="{FF2B5EF4-FFF2-40B4-BE49-F238E27FC236}">
                  <a16:creationId xmlns:a16="http://schemas.microsoft.com/office/drawing/2014/main" id="{7F083E28-3262-9542-9CF6-28516967D3B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89966" y="5603163"/>
              <a:ext cx="275713" cy="2755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2" name="Rectangle 22">
              <a:extLst>
                <a:ext uri="{FF2B5EF4-FFF2-40B4-BE49-F238E27FC236}">
                  <a16:creationId xmlns:a16="http://schemas.microsoft.com/office/drawing/2014/main" id="{42320B1C-F392-D64D-B393-7B67B9F392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49464" y="5580928"/>
              <a:ext cx="165141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Open Sans" panose="020B0606030504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Open Sans" panose="020B0606030504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Open Sans" panose="020B0606030504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Open Sans" panose="020B0606030504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Open Sans" panose="020B0606030504020204" pitchFamily="34" charset="0"/>
                </a:defRPr>
              </a:lvl5pPr>
              <a:lvl6pPr marL="2514600" indent="-228600" defTabSz="912813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anose="020B0606030504020204" pitchFamily="34" charset="0"/>
                </a:defRPr>
              </a:lvl6pPr>
              <a:lvl7pPr marL="2971800" indent="-228600" defTabSz="912813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anose="020B0606030504020204" pitchFamily="34" charset="0"/>
                </a:defRPr>
              </a:lvl7pPr>
              <a:lvl8pPr marL="3429000" indent="-228600" defTabSz="912813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anose="020B0606030504020204" pitchFamily="34" charset="0"/>
                </a:defRPr>
              </a:lvl8pPr>
              <a:lvl9pPr marL="3886200" indent="-228600" defTabSz="912813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anose="020B0606030504020204" pitchFamily="34" charset="0"/>
                </a:defRPr>
              </a:lvl9pPr>
            </a:lstStyle>
            <a:p>
              <a:pPr eaLnBrk="1" hangingPunct="1"/>
              <a:r>
                <a:rPr lang="en-IN" altLang="en-US" sz="1400" dirty="0">
                  <a:solidFill>
                    <a:schemeClr val="bg1"/>
                  </a:solidFill>
                  <a:latin typeface="Arial" panose="020B0604020202020204" pitchFamily="34" charset="0"/>
                  <a:ea typeface="Segoe UI Black" panose="020B0A02040204020203" pitchFamily="34" charset="0"/>
                  <a:cs typeface="Arial" panose="020B0604020202020204" pitchFamily="34" charset="0"/>
                </a:rPr>
                <a:t>@</a:t>
              </a:r>
              <a:r>
                <a:rPr lang="en-IN" altLang="en-US" sz="1400" dirty="0" err="1">
                  <a:solidFill>
                    <a:schemeClr val="bg1"/>
                  </a:solidFill>
                  <a:latin typeface="Arial" panose="020B0604020202020204" pitchFamily="34" charset="0"/>
                  <a:ea typeface="Segoe UI Black" panose="020B0A02040204020203" pitchFamily="34" charset="0"/>
                  <a:cs typeface="Arial" panose="020B0604020202020204" pitchFamily="34" charset="0"/>
                </a:rPr>
                <a:t>synoptekservice</a:t>
              </a:r>
              <a:endParaRPr lang="en-IN" altLang="en-US" sz="1400" dirty="0">
                <a:solidFill>
                  <a:schemeClr val="bg1"/>
                </a:solidFill>
                <a:latin typeface="Arial" panose="020B0604020202020204" pitchFamily="34" charset="0"/>
                <a:ea typeface="Segoe UI Black" panose="020B0A02040204020203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33" name="Picture 32">
            <a:extLst>
              <a:ext uri="{FF2B5EF4-FFF2-40B4-BE49-F238E27FC236}">
                <a16:creationId xmlns:a16="http://schemas.microsoft.com/office/drawing/2014/main" id="{2B3C8DA6-3468-4C40-BDE0-874125D4466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79" t="11925" r="25668" b="42490"/>
          <a:stretch>
            <a:fillRect/>
          </a:stretch>
        </p:blipFill>
        <p:spPr bwMode="auto">
          <a:xfrm>
            <a:off x="1252810" y="737575"/>
            <a:ext cx="4319587" cy="984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B28FB74A-A2F9-C14B-89F9-7154ED3C29F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42401" y="2599608"/>
            <a:ext cx="5091113" cy="2016234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contact information here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EE69E8E8-AC7B-124D-A93E-91C7852BE735}"/>
              </a:ext>
            </a:extLst>
          </p:cNvPr>
          <p:cNvGrpSpPr/>
          <p:nvPr userDrawn="1"/>
        </p:nvGrpSpPr>
        <p:grpSpPr>
          <a:xfrm>
            <a:off x="8031590" y="5963691"/>
            <a:ext cx="1349546" cy="307777"/>
            <a:chOff x="8163566" y="5587950"/>
            <a:chExt cx="1349546" cy="307777"/>
          </a:xfrm>
        </p:grpSpPr>
        <p:pic>
          <p:nvPicPr>
            <p:cNvPr id="39" name="Picture 18">
              <a:hlinkClick r:id="rId10"/>
              <a:extLst>
                <a:ext uri="{FF2B5EF4-FFF2-40B4-BE49-F238E27FC236}">
                  <a16:creationId xmlns:a16="http://schemas.microsoft.com/office/drawing/2014/main" id="{C25F54B7-3ED9-9646-BED6-4D5CE1485D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63566" y="5597409"/>
              <a:ext cx="275713" cy="2755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0" name="Rectangle 21">
              <a:extLst>
                <a:ext uri="{FF2B5EF4-FFF2-40B4-BE49-F238E27FC236}">
                  <a16:creationId xmlns:a16="http://schemas.microsoft.com/office/drawing/2014/main" id="{077C4959-B42E-394B-A633-CC88AE39986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8398704" y="5587950"/>
              <a:ext cx="1114408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Open Sans" panose="020B0606030504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Open Sans" panose="020B0606030504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Open Sans" panose="020B0606030504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Open Sans" panose="020B0606030504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Open Sans" panose="020B0606030504020204" pitchFamily="34" charset="0"/>
                </a:defRPr>
              </a:lvl5pPr>
              <a:lvl6pPr marL="2514600" indent="-228600" defTabSz="912813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anose="020B0606030504020204" pitchFamily="34" charset="0"/>
                </a:defRPr>
              </a:lvl6pPr>
              <a:lvl7pPr marL="2971800" indent="-228600" defTabSz="912813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anose="020B0606030504020204" pitchFamily="34" charset="0"/>
                </a:defRPr>
              </a:lvl7pPr>
              <a:lvl8pPr marL="3429000" indent="-228600" defTabSz="912813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anose="020B0606030504020204" pitchFamily="34" charset="0"/>
                </a:defRPr>
              </a:lvl8pPr>
              <a:lvl9pPr marL="3886200" indent="-228600" defTabSz="912813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anose="020B0606030504020204" pitchFamily="34" charset="0"/>
                </a:defRPr>
              </a:lvl9pPr>
            </a:lstStyle>
            <a:p>
              <a:pPr eaLnBrk="1" hangingPunct="1"/>
              <a:r>
                <a:rPr lang="en-IN" altLang="en-US" sz="1400" dirty="0">
                  <a:solidFill>
                    <a:schemeClr val="bg1"/>
                  </a:solidFill>
                  <a:latin typeface="Arial" panose="020B0604020202020204" pitchFamily="34" charset="0"/>
                  <a:ea typeface="Segoe UI Black" panose="020B0A02040204020203" pitchFamily="34" charset="0"/>
                  <a:cs typeface="Arial" panose="020B0604020202020204" pitchFamily="34" charset="0"/>
                </a:rPr>
                <a:t>@</a:t>
              </a:r>
              <a:r>
                <a:rPr lang="en-IN" altLang="en-US" sz="1400" dirty="0" err="1">
                  <a:solidFill>
                    <a:schemeClr val="bg1"/>
                  </a:solidFill>
                  <a:latin typeface="Arial" panose="020B0604020202020204" pitchFamily="34" charset="0"/>
                  <a:ea typeface="Segoe UI Black" panose="020B0A02040204020203" pitchFamily="34" charset="0"/>
                  <a:cs typeface="Arial" panose="020B0604020202020204" pitchFamily="34" charset="0"/>
                </a:rPr>
                <a:t>Synoptek</a:t>
              </a:r>
              <a:endParaRPr lang="en-IN" altLang="en-US" sz="1400" dirty="0">
                <a:solidFill>
                  <a:schemeClr val="bg1"/>
                </a:solidFill>
                <a:latin typeface="Arial" panose="020B0604020202020204" pitchFamily="34" charset="0"/>
                <a:ea typeface="Segoe UI Black" panose="020B0A02040204020203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624921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F3B24E9F-6C87-3E4F-BE66-43308FE5AC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0FF040-1010-E14A-85B3-E960380C2B7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075" y="573787"/>
            <a:ext cx="3462648" cy="688091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E6EE291-D668-4C45-9A86-87178D514816}"/>
              </a:ext>
            </a:extLst>
          </p:cNvPr>
          <p:cNvCxnSpPr>
            <a:cxnSpLocks/>
          </p:cNvCxnSpPr>
          <p:nvPr userDrawn="1"/>
        </p:nvCxnSpPr>
        <p:spPr>
          <a:xfrm>
            <a:off x="974871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F51BCF6-374B-BC43-916D-40B400FBE932}"/>
              </a:ext>
            </a:extLst>
          </p:cNvPr>
          <p:cNvCxnSpPr/>
          <p:nvPr userDrawn="1"/>
        </p:nvCxnSpPr>
        <p:spPr>
          <a:xfrm>
            <a:off x="484444" y="3262747"/>
            <a:ext cx="0" cy="344978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C783D0D-0E9B-CD44-818E-B0A59CFF7BD5}"/>
              </a:ext>
            </a:extLst>
          </p:cNvPr>
          <p:cNvCxnSpPr/>
          <p:nvPr userDrawn="1"/>
        </p:nvCxnSpPr>
        <p:spPr>
          <a:xfrm>
            <a:off x="532150" y="3262747"/>
            <a:ext cx="0" cy="344978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F1738C-99B7-C146-B554-E7ECADC78F7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31900" y="4168775"/>
            <a:ext cx="4189413" cy="1808163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information</a:t>
            </a:r>
          </a:p>
          <a:p>
            <a:pPr lvl="1"/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B7ED7DD-9EBC-A942-B5D1-44F4CCBF24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31900" y="3010362"/>
            <a:ext cx="10432200" cy="993279"/>
          </a:xfrm>
        </p:spPr>
        <p:txBody>
          <a:bodyPr anchor="t">
            <a:noAutofit/>
          </a:bodyPr>
          <a:lstStyle>
            <a:lvl1pPr>
              <a:defRPr sz="4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37803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man, indoor, object, sitting&#10;&#10;Description automatically generated">
            <a:extLst>
              <a:ext uri="{FF2B5EF4-FFF2-40B4-BE49-F238E27FC236}">
                <a16:creationId xmlns:a16="http://schemas.microsoft.com/office/drawing/2014/main" id="{C3112027-13FB-604F-912F-91BB067A9EC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0FF040-1010-E14A-85B3-E960380C2B7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075" y="573787"/>
            <a:ext cx="3462648" cy="688091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E6EE291-D668-4C45-9A86-87178D514816}"/>
              </a:ext>
            </a:extLst>
          </p:cNvPr>
          <p:cNvCxnSpPr>
            <a:cxnSpLocks/>
          </p:cNvCxnSpPr>
          <p:nvPr userDrawn="1"/>
        </p:nvCxnSpPr>
        <p:spPr>
          <a:xfrm>
            <a:off x="974871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F51BCF6-374B-BC43-916D-40B400FBE932}"/>
              </a:ext>
            </a:extLst>
          </p:cNvPr>
          <p:cNvCxnSpPr/>
          <p:nvPr userDrawn="1"/>
        </p:nvCxnSpPr>
        <p:spPr>
          <a:xfrm>
            <a:off x="484444" y="3262747"/>
            <a:ext cx="0" cy="344978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C783D0D-0E9B-CD44-818E-B0A59CFF7BD5}"/>
              </a:ext>
            </a:extLst>
          </p:cNvPr>
          <p:cNvCxnSpPr/>
          <p:nvPr userDrawn="1"/>
        </p:nvCxnSpPr>
        <p:spPr>
          <a:xfrm>
            <a:off x="532150" y="3262747"/>
            <a:ext cx="0" cy="344978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F1738C-99B7-C146-B554-E7ECADC78F7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31900" y="4168775"/>
            <a:ext cx="4189413" cy="1808163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information</a:t>
            </a:r>
          </a:p>
          <a:p>
            <a:pPr lvl="1"/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96E32A0-3CF5-3241-9344-3FCE4C786B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31900" y="3010362"/>
            <a:ext cx="10432200" cy="993279"/>
          </a:xfrm>
        </p:spPr>
        <p:txBody>
          <a:bodyPr anchor="t">
            <a:noAutofit/>
          </a:bodyPr>
          <a:lstStyle>
            <a:lvl1pPr>
              <a:defRPr sz="4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191542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cage&#10;&#10;Description automatically generated">
            <a:extLst>
              <a:ext uri="{FF2B5EF4-FFF2-40B4-BE49-F238E27FC236}">
                <a16:creationId xmlns:a16="http://schemas.microsoft.com/office/drawing/2014/main" id="{DA21D632-6158-B943-8808-22BD4EADA9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D939257E-F357-F24C-978E-DF2D8D4BFB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31900" y="3010362"/>
            <a:ext cx="10432200" cy="993279"/>
          </a:xfrm>
        </p:spPr>
        <p:txBody>
          <a:bodyPr anchor="t">
            <a:noAutofit/>
          </a:bodyPr>
          <a:lstStyle>
            <a:lvl1pPr>
              <a:defRPr sz="4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60FF040-1010-E14A-85B3-E960380C2B7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075" y="573787"/>
            <a:ext cx="3462648" cy="688091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E6EE291-D668-4C45-9A86-87178D514816}"/>
              </a:ext>
            </a:extLst>
          </p:cNvPr>
          <p:cNvCxnSpPr>
            <a:cxnSpLocks/>
          </p:cNvCxnSpPr>
          <p:nvPr userDrawn="1"/>
        </p:nvCxnSpPr>
        <p:spPr>
          <a:xfrm>
            <a:off x="974871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F51BCF6-374B-BC43-916D-40B400FBE932}"/>
              </a:ext>
            </a:extLst>
          </p:cNvPr>
          <p:cNvCxnSpPr/>
          <p:nvPr userDrawn="1"/>
        </p:nvCxnSpPr>
        <p:spPr>
          <a:xfrm>
            <a:off x="484444" y="3262747"/>
            <a:ext cx="0" cy="344978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C783D0D-0E9B-CD44-818E-B0A59CFF7BD5}"/>
              </a:ext>
            </a:extLst>
          </p:cNvPr>
          <p:cNvCxnSpPr/>
          <p:nvPr userDrawn="1"/>
        </p:nvCxnSpPr>
        <p:spPr>
          <a:xfrm>
            <a:off x="532150" y="3262747"/>
            <a:ext cx="0" cy="344978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F1738C-99B7-C146-B554-E7ECADC78F7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31900" y="4168775"/>
            <a:ext cx="4189413" cy="1808163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information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07487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sitting, laptop, man, orange&#10;&#10;Description automatically generated">
            <a:extLst>
              <a:ext uri="{FF2B5EF4-FFF2-40B4-BE49-F238E27FC236}">
                <a16:creationId xmlns:a16="http://schemas.microsoft.com/office/drawing/2014/main" id="{10A44E39-4B05-6A4D-8495-CE01BD161BB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D939257E-F357-F24C-978E-DF2D8D4BFB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31900" y="3010362"/>
            <a:ext cx="10432200" cy="993279"/>
          </a:xfrm>
        </p:spPr>
        <p:txBody>
          <a:bodyPr anchor="t">
            <a:noAutofit/>
          </a:bodyPr>
          <a:lstStyle>
            <a:lvl1pPr>
              <a:defRPr sz="4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60FF040-1010-E14A-85B3-E960380C2B7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075" y="573787"/>
            <a:ext cx="3462648" cy="688091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E6EE291-D668-4C45-9A86-87178D514816}"/>
              </a:ext>
            </a:extLst>
          </p:cNvPr>
          <p:cNvCxnSpPr>
            <a:cxnSpLocks/>
          </p:cNvCxnSpPr>
          <p:nvPr userDrawn="1"/>
        </p:nvCxnSpPr>
        <p:spPr>
          <a:xfrm>
            <a:off x="974871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F51BCF6-374B-BC43-916D-40B400FBE932}"/>
              </a:ext>
            </a:extLst>
          </p:cNvPr>
          <p:cNvCxnSpPr/>
          <p:nvPr userDrawn="1"/>
        </p:nvCxnSpPr>
        <p:spPr>
          <a:xfrm>
            <a:off x="484444" y="3262747"/>
            <a:ext cx="0" cy="344978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C783D0D-0E9B-CD44-818E-B0A59CFF7BD5}"/>
              </a:ext>
            </a:extLst>
          </p:cNvPr>
          <p:cNvCxnSpPr/>
          <p:nvPr userDrawn="1"/>
        </p:nvCxnSpPr>
        <p:spPr>
          <a:xfrm>
            <a:off x="532150" y="3262747"/>
            <a:ext cx="0" cy="344978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F1738C-99B7-C146-B554-E7ECADC78F7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31900" y="4168775"/>
            <a:ext cx="4189413" cy="1808163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information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14246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99FE743-76F6-F643-BE84-61BE9EA8B08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939257E-F357-F24C-978E-DF2D8D4BFB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31900" y="3010362"/>
            <a:ext cx="10432200" cy="993279"/>
          </a:xfrm>
        </p:spPr>
        <p:txBody>
          <a:bodyPr anchor="t">
            <a:noAutofit/>
          </a:bodyPr>
          <a:lstStyle>
            <a:lvl1pPr>
              <a:defRPr sz="4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60FF040-1010-E14A-85B3-E960380C2B7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075" y="573787"/>
            <a:ext cx="3462648" cy="688091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E6EE291-D668-4C45-9A86-87178D514816}"/>
              </a:ext>
            </a:extLst>
          </p:cNvPr>
          <p:cNvCxnSpPr>
            <a:cxnSpLocks/>
          </p:cNvCxnSpPr>
          <p:nvPr userDrawn="1"/>
        </p:nvCxnSpPr>
        <p:spPr>
          <a:xfrm>
            <a:off x="974871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F51BCF6-374B-BC43-916D-40B400FBE932}"/>
              </a:ext>
            </a:extLst>
          </p:cNvPr>
          <p:cNvCxnSpPr/>
          <p:nvPr userDrawn="1"/>
        </p:nvCxnSpPr>
        <p:spPr>
          <a:xfrm>
            <a:off x="484444" y="3262747"/>
            <a:ext cx="0" cy="344978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C783D0D-0E9B-CD44-818E-B0A59CFF7BD5}"/>
              </a:ext>
            </a:extLst>
          </p:cNvPr>
          <p:cNvCxnSpPr/>
          <p:nvPr userDrawn="1"/>
        </p:nvCxnSpPr>
        <p:spPr>
          <a:xfrm>
            <a:off x="532150" y="3262747"/>
            <a:ext cx="0" cy="344978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F1738C-99B7-C146-B554-E7ECADC78F7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31900" y="4168775"/>
            <a:ext cx="4189413" cy="1808163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information</a:t>
            </a:r>
          </a:p>
          <a:p>
            <a:pPr lvl="1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082D60F-EEED-8F40-B4A5-66B0AE26004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79300" y="348413"/>
            <a:ext cx="448056" cy="441655"/>
          </a:xfrm>
          <a:prstGeom prst="rect">
            <a:avLst/>
          </a:prstGeom>
        </p:spPr>
      </p:pic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FA2821C4-21F6-4246-BFC8-8AB1CB39E968}"/>
              </a:ext>
            </a:extLst>
          </p:cNvPr>
          <p:cNvSpPr txBox="1">
            <a:spLocks/>
          </p:cNvSpPr>
          <p:nvPr userDrawn="1"/>
        </p:nvSpPr>
        <p:spPr>
          <a:xfrm>
            <a:off x="131805" y="6243187"/>
            <a:ext cx="678285" cy="4782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05E681B-D547-3045-A4A0-015B4097947D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94683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Ad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icture Placeholder 19">
            <a:extLst>
              <a:ext uri="{FF2B5EF4-FFF2-40B4-BE49-F238E27FC236}">
                <a16:creationId xmlns:a16="http://schemas.microsoft.com/office/drawing/2014/main" id="{A1DAC042-254D-0743-83DF-EA4477950B8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/>
          <a:lstStyle/>
          <a:p>
            <a:r>
              <a:rPr lang="en-US" dirty="0"/>
              <a:t>Click icon to add image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939257E-F357-F24C-978E-DF2D8D4BFB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31900" y="3010362"/>
            <a:ext cx="10432200" cy="993279"/>
          </a:xfrm>
        </p:spPr>
        <p:txBody>
          <a:bodyPr anchor="t">
            <a:noAutofit/>
          </a:bodyPr>
          <a:lstStyle>
            <a:lvl1pPr>
              <a:defRPr sz="4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60FF040-1010-E14A-85B3-E960380C2B7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075" y="573787"/>
            <a:ext cx="3462648" cy="688091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E6EE291-D668-4C45-9A86-87178D514816}"/>
              </a:ext>
            </a:extLst>
          </p:cNvPr>
          <p:cNvCxnSpPr>
            <a:cxnSpLocks/>
          </p:cNvCxnSpPr>
          <p:nvPr userDrawn="1"/>
        </p:nvCxnSpPr>
        <p:spPr>
          <a:xfrm>
            <a:off x="974871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D633DC89-A5DB-624A-8A64-AB8DD330FE2B}"/>
              </a:ext>
            </a:extLst>
          </p:cNvPr>
          <p:cNvGrpSpPr/>
          <p:nvPr userDrawn="1"/>
        </p:nvGrpSpPr>
        <p:grpSpPr>
          <a:xfrm>
            <a:off x="484444" y="3262747"/>
            <a:ext cx="47706" cy="344978"/>
            <a:chOff x="484444" y="3262747"/>
            <a:chExt cx="47706" cy="344978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8F51BCF6-374B-BC43-916D-40B400FBE932}"/>
                </a:ext>
              </a:extLst>
            </p:cNvPr>
            <p:cNvCxnSpPr/>
            <p:nvPr userDrawn="1"/>
          </p:nvCxnSpPr>
          <p:spPr>
            <a:xfrm>
              <a:off x="484444" y="3262747"/>
              <a:ext cx="0" cy="344978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DC783D0D-0E9B-CD44-818E-B0A59CFF7BD5}"/>
                </a:ext>
              </a:extLst>
            </p:cNvPr>
            <p:cNvCxnSpPr/>
            <p:nvPr userDrawn="1"/>
          </p:nvCxnSpPr>
          <p:spPr>
            <a:xfrm>
              <a:off x="532150" y="3262747"/>
              <a:ext cx="0" cy="344978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F1738C-99B7-C146-B554-E7ECADC78F7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31900" y="4168775"/>
            <a:ext cx="4189413" cy="1808163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information</a:t>
            </a:r>
          </a:p>
          <a:p>
            <a:pPr lvl="1"/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84A4D2ED-839C-144F-89AB-AD47F74302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31805" y="6243187"/>
            <a:ext cx="678285" cy="4782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00">
                <a:solidFill>
                  <a:schemeClr val="bg1"/>
                </a:solidFill>
              </a:defRPr>
            </a:lvl1pPr>
          </a:lstStyle>
          <a:p>
            <a:fld id="{A05E681B-D547-3045-A4A0-015B409794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1533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774F8A91-3BC4-2F47-82B1-FC2A7A4D66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1956" y="297896"/>
            <a:ext cx="10515600" cy="5935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6" name="Content Placeholder 8">
            <a:extLst>
              <a:ext uri="{FF2B5EF4-FFF2-40B4-BE49-F238E27FC236}">
                <a16:creationId xmlns:a16="http://schemas.microsoft.com/office/drawing/2014/main" id="{26CA7518-FFE0-4B49-9326-043D6092B19D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191955" y="1614616"/>
            <a:ext cx="10515599" cy="4822378"/>
          </a:xfrm>
        </p:spPr>
        <p:txBody>
          <a:bodyPr/>
          <a:lstStyle>
            <a:lvl1pPr>
              <a:buClr>
                <a:srgbClr val="F05237"/>
              </a:buClr>
              <a:defRPr sz="2400">
                <a:solidFill>
                  <a:srgbClr val="2B303A"/>
                </a:solidFill>
              </a:defRPr>
            </a:lvl1pPr>
            <a:lvl2pPr>
              <a:buClr>
                <a:srgbClr val="F05237"/>
              </a:buClr>
              <a:defRPr sz="2100">
                <a:solidFill>
                  <a:srgbClr val="2B303A"/>
                </a:solidFill>
              </a:defRPr>
            </a:lvl2pPr>
            <a:lvl3pPr>
              <a:buClr>
                <a:srgbClr val="F05237"/>
              </a:buClr>
              <a:defRPr sz="1800">
                <a:solidFill>
                  <a:srgbClr val="2B303A"/>
                </a:solidFill>
              </a:defRPr>
            </a:lvl3pPr>
            <a:lvl4pPr>
              <a:buClr>
                <a:srgbClr val="F05237"/>
              </a:buClr>
              <a:defRPr sz="1600">
                <a:solidFill>
                  <a:srgbClr val="2B303A"/>
                </a:solidFill>
              </a:defRPr>
            </a:lvl4pPr>
            <a:lvl5pPr>
              <a:buClr>
                <a:srgbClr val="F05237"/>
              </a:buClr>
              <a:defRPr sz="1600">
                <a:solidFill>
                  <a:srgbClr val="2B303A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A16ABF36-B4D6-4B47-9F33-6CE2FC3D13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31805" y="6243187"/>
            <a:ext cx="678285" cy="4782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5E681B-D547-3045-A4A0-015B409794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9A14AC1-02D9-3D45-8881-9EA3F0074905}"/>
              </a:ext>
            </a:extLst>
          </p:cNvPr>
          <p:cNvSpPr/>
          <p:nvPr userDrawn="1"/>
        </p:nvSpPr>
        <p:spPr>
          <a:xfrm>
            <a:off x="5195962" y="6542152"/>
            <a:ext cx="265970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2020 Synoptek, LLC.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18931130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91956" y="276124"/>
            <a:ext cx="10515600" cy="5935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91956" y="1093304"/>
            <a:ext cx="10515600" cy="55988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4171" y="6243187"/>
            <a:ext cx="635919" cy="44896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5E681B-D547-3045-A4A0-015B4097947D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FC58A92-6628-6844-8A55-0AF03DFD87F4}"/>
              </a:ext>
            </a:extLst>
          </p:cNvPr>
          <p:cNvCxnSpPr>
            <a:cxnSpLocks/>
          </p:cNvCxnSpPr>
          <p:nvPr userDrawn="1"/>
        </p:nvCxnSpPr>
        <p:spPr>
          <a:xfrm>
            <a:off x="974871" y="0"/>
            <a:ext cx="0" cy="685800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24122A2-B6D5-F944-B05A-F912098374BA}"/>
              </a:ext>
            </a:extLst>
          </p:cNvPr>
          <p:cNvGrpSpPr/>
          <p:nvPr userDrawn="1"/>
        </p:nvGrpSpPr>
        <p:grpSpPr>
          <a:xfrm>
            <a:off x="484444" y="3262747"/>
            <a:ext cx="47706" cy="344978"/>
            <a:chOff x="494287" y="3262747"/>
            <a:chExt cx="47706" cy="344978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71A75348-88B4-854F-AAE8-E8209355D0D9}"/>
                </a:ext>
              </a:extLst>
            </p:cNvPr>
            <p:cNvCxnSpPr/>
            <p:nvPr/>
          </p:nvCxnSpPr>
          <p:spPr>
            <a:xfrm>
              <a:off x="494287" y="3262747"/>
              <a:ext cx="0" cy="344978"/>
            </a:xfrm>
            <a:prstGeom prst="line">
              <a:avLst/>
            </a:prstGeom>
            <a:ln w="25400">
              <a:solidFill>
                <a:srgbClr val="F0523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0B4450A1-1B37-B34C-B91C-3C893A8496FE}"/>
                </a:ext>
              </a:extLst>
            </p:cNvPr>
            <p:cNvCxnSpPr/>
            <p:nvPr/>
          </p:nvCxnSpPr>
          <p:spPr>
            <a:xfrm>
              <a:off x="541993" y="3262747"/>
              <a:ext cx="0" cy="344978"/>
            </a:xfrm>
            <a:prstGeom prst="line">
              <a:avLst/>
            </a:prstGeom>
            <a:ln w="25400">
              <a:solidFill>
                <a:srgbClr val="F0523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E9EFB58-91B0-2245-BE73-C64E2FDC1B06}"/>
              </a:ext>
            </a:extLst>
          </p:cNvPr>
          <p:cNvGrpSpPr/>
          <p:nvPr userDrawn="1"/>
        </p:nvGrpSpPr>
        <p:grpSpPr>
          <a:xfrm>
            <a:off x="484444" y="3262747"/>
            <a:ext cx="47706" cy="344978"/>
            <a:chOff x="494287" y="3262747"/>
            <a:chExt cx="47706" cy="344978"/>
          </a:xfrm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A315DFCA-B7A7-D346-9D19-54D842404C21}"/>
                </a:ext>
              </a:extLst>
            </p:cNvPr>
            <p:cNvCxnSpPr/>
            <p:nvPr userDrawn="1"/>
          </p:nvCxnSpPr>
          <p:spPr>
            <a:xfrm>
              <a:off x="494287" y="3262747"/>
              <a:ext cx="0" cy="344978"/>
            </a:xfrm>
            <a:prstGeom prst="line">
              <a:avLst/>
            </a:prstGeom>
            <a:ln w="25400">
              <a:solidFill>
                <a:srgbClr val="F0523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E049EA7-CAE3-694A-9C1D-A69DC7C74D9B}"/>
                </a:ext>
              </a:extLst>
            </p:cNvPr>
            <p:cNvCxnSpPr/>
            <p:nvPr userDrawn="1"/>
          </p:nvCxnSpPr>
          <p:spPr>
            <a:xfrm>
              <a:off x="541993" y="3262747"/>
              <a:ext cx="0" cy="344978"/>
            </a:xfrm>
            <a:prstGeom prst="line">
              <a:avLst/>
            </a:prstGeom>
            <a:ln w="25400">
              <a:solidFill>
                <a:srgbClr val="F0523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2E9C70EC-EC98-7044-BD47-26952A05D2D4}"/>
              </a:ext>
            </a:extLst>
          </p:cNvPr>
          <p:cNvPicPr>
            <a:picLocks noChangeAspect="1"/>
          </p:cNvPicPr>
          <p:nvPr userDrawn="1"/>
        </p:nvPicPr>
        <p:blipFill>
          <a:blip r:embed="rId24"/>
          <a:stretch>
            <a:fillRect/>
          </a:stretch>
        </p:blipFill>
        <p:spPr>
          <a:xfrm>
            <a:off x="283816" y="348413"/>
            <a:ext cx="448962" cy="448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4896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  <p:sldLayoutId id="2147483660" r:id="rId4"/>
    <p:sldLayoutId id="2147483663" r:id="rId5"/>
    <p:sldLayoutId id="2147483664" r:id="rId6"/>
    <p:sldLayoutId id="2147483669" r:id="rId7"/>
    <p:sldLayoutId id="2147483649" r:id="rId8"/>
    <p:sldLayoutId id="2147483670" r:id="rId9"/>
    <p:sldLayoutId id="2147483671" r:id="rId10"/>
    <p:sldLayoutId id="2147483673" r:id="rId11"/>
    <p:sldLayoutId id="2147483650" r:id="rId12"/>
    <p:sldLayoutId id="2147483654" r:id="rId13"/>
    <p:sldLayoutId id="2147483668" r:id="rId14"/>
    <p:sldLayoutId id="2147483665" r:id="rId15"/>
    <p:sldLayoutId id="2147483666" r:id="rId16"/>
    <p:sldLayoutId id="2147483667" r:id="rId17"/>
    <p:sldLayoutId id="2147483652" r:id="rId18"/>
    <p:sldLayoutId id="2147483674" r:id="rId19"/>
    <p:sldLayoutId id="2147483655" r:id="rId20"/>
    <p:sldLayoutId id="2147483656" r:id="rId21"/>
    <p:sldLayoutId id="2147483662" r:id="rId2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500" b="1" i="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Relationship Id="rId6" Type="http://schemas.microsoft.com/office/2007/relationships/hdphoto" Target="../media/hdphoto2.wdp"/><Relationship Id="rId5" Type="http://schemas.openxmlformats.org/officeDocument/2006/relationships/image" Target="../media/image19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svg"/><Relationship Id="rId18" Type="http://schemas.openxmlformats.org/officeDocument/2006/relationships/image" Target="../media/image36.png"/><Relationship Id="rId3" Type="http://schemas.openxmlformats.org/officeDocument/2006/relationships/hyperlink" Target="https://pixabay.com/en/route-road-street-navigation-map-296408/" TargetMode="External"/><Relationship Id="rId21" Type="http://schemas.openxmlformats.org/officeDocument/2006/relationships/image" Target="../media/image39.svg"/><Relationship Id="rId7" Type="http://schemas.openxmlformats.org/officeDocument/2006/relationships/image" Target="../media/image25.svg"/><Relationship Id="rId12" Type="http://schemas.openxmlformats.org/officeDocument/2006/relationships/image" Target="../media/image30.png"/><Relationship Id="rId17" Type="http://schemas.openxmlformats.org/officeDocument/2006/relationships/image" Target="../media/image35.svg"/><Relationship Id="rId2" Type="http://schemas.openxmlformats.org/officeDocument/2006/relationships/image" Target="../media/image21.png"/><Relationship Id="rId16" Type="http://schemas.openxmlformats.org/officeDocument/2006/relationships/image" Target="../media/image34.png"/><Relationship Id="rId20" Type="http://schemas.openxmlformats.org/officeDocument/2006/relationships/image" Target="../media/image38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4.png"/><Relationship Id="rId11" Type="http://schemas.openxmlformats.org/officeDocument/2006/relationships/image" Target="../media/image29.svg"/><Relationship Id="rId5" Type="http://schemas.openxmlformats.org/officeDocument/2006/relationships/image" Target="../media/image23.svg"/><Relationship Id="rId15" Type="http://schemas.openxmlformats.org/officeDocument/2006/relationships/image" Target="../media/image33.svg"/><Relationship Id="rId10" Type="http://schemas.openxmlformats.org/officeDocument/2006/relationships/image" Target="../media/image28.png"/><Relationship Id="rId19" Type="http://schemas.openxmlformats.org/officeDocument/2006/relationships/image" Target="../media/image37.svg"/><Relationship Id="rId4" Type="http://schemas.openxmlformats.org/officeDocument/2006/relationships/image" Target="../media/image22.png"/><Relationship Id="rId9" Type="http://schemas.openxmlformats.org/officeDocument/2006/relationships/image" Target="../media/image27.svg"/><Relationship Id="rId14" Type="http://schemas.openxmlformats.org/officeDocument/2006/relationships/image" Target="../media/image3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DE375D-A45F-44C9-ABC8-23A3E939B2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4542" y="1587996"/>
            <a:ext cx="4507608" cy="4736604"/>
          </a:xfrm>
        </p:spPr>
        <p:txBody>
          <a:bodyPr/>
          <a:lstStyle/>
          <a:p>
            <a:r>
              <a:rPr lang="en-US" sz="7200" dirty="0"/>
              <a:t>M</a:t>
            </a:r>
            <a:r>
              <a:rPr lang="en-IN" sz="7200" dirty="0" err="1"/>
              <a:t>achine</a:t>
            </a:r>
            <a:r>
              <a:rPr lang="en-IN" sz="7200" dirty="0"/>
              <a:t> Learning as a Service</a:t>
            </a:r>
            <a:br>
              <a:rPr lang="en-IN" sz="7200" dirty="0"/>
            </a:br>
            <a:endParaRPr lang="en-IN" sz="7200" dirty="0"/>
          </a:p>
        </p:txBody>
      </p:sp>
    </p:spTree>
    <p:extLst>
      <p:ext uri="{BB962C8B-B14F-4D97-AF65-F5344CB8AC3E}">
        <p14:creationId xmlns:p14="http://schemas.microsoft.com/office/powerpoint/2010/main" val="42619133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D0F1D5-7119-47E0-BEC3-8DD1C158C8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31805" y="6257667"/>
            <a:ext cx="678285" cy="478287"/>
          </a:xfrm>
        </p:spPr>
        <p:txBody>
          <a:bodyPr/>
          <a:lstStyle/>
          <a:p>
            <a:fld id="{A05E681B-D547-3045-A4A0-015B4097947D}" type="slidenum">
              <a:rPr lang="en-US" smtClean="0"/>
              <a:pPr/>
              <a:t>2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A2822A3-3FF5-7C19-10D3-ABE482836E7A}"/>
              </a:ext>
            </a:extLst>
          </p:cNvPr>
          <p:cNvCxnSpPr>
            <a:cxnSpLocks/>
          </p:cNvCxnSpPr>
          <p:nvPr/>
        </p:nvCxnSpPr>
        <p:spPr>
          <a:xfrm>
            <a:off x="6642318" y="182304"/>
            <a:ext cx="0" cy="6314507"/>
          </a:xfrm>
          <a:prstGeom prst="line">
            <a:avLst/>
          </a:prstGeom>
          <a:ln w="28575">
            <a:prstDash val="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227A2B93-ACD6-B6F4-3A0B-A44BA1FB5793}"/>
              </a:ext>
            </a:extLst>
          </p:cNvPr>
          <p:cNvSpPr txBox="1">
            <a:spLocks/>
          </p:cNvSpPr>
          <p:nvPr/>
        </p:nvSpPr>
        <p:spPr>
          <a:xfrm>
            <a:off x="7234333" y="103801"/>
            <a:ext cx="4868008" cy="52289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1800" b="1" dirty="0">
                <a:latin typeface="Calibri" panose="020F0502020204030204" pitchFamily="34" charset="0"/>
                <a:cs typeface="Calibri" panose="020F0502020204030204" pitchFamily="34" charset="0"/>
              </a:rPr>
              <a:t>Probable Technologies Involved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16F1428-C61D-0F78-FEB9-DCA7CEDCCB6F}"/>
              </a:ext>
            </a:extLst>
          </p:cNvPr>
          <p:cNvSpPr txBox="1"/>
          <p:nvPr/>
        </p:nvSpPr>
        <p:spPr>
          <a:xfrm>
            <a:off x="1216732" y="849682"/>
            <a:ext cx="5184531" cy="9682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Design a web UI based end to end scalable solution to showcase and host all possible use cases, offerings and services from Synoptek Data Science / BI vertical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6C88D27-E2D1-6AE8-4C0E-6A2451354D4E}"/>
              </a:ext>
            </a:extLst>
          </p:cNvPr>
          <p:cNvSpPr txBox="1">
            <a:spLocks/>
          </p:cNvSpPr>
          <p:nvPr/>
        </p:nvSpPr>
        <p:spPr>
          <a:xfrm>
            <a:off x="1292200" y="122851"/>
            <a:ext cx="4868008" cy="52289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Problem Statement – 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0FD6A95-992A-ED61-D5F2-091FF531A933}"/>
              </a:ext>
            </a:extLst>
          </p:cNvPr>
          <p:cNvSpPr txBox="1">
            <a:spLocks/>
          </p:cNvSpPr>
          <p:nvPr/>
        </p:nvSpPr>
        <p:spPr>
          <a:xfrm>
            <a:off x="1292200" y="2427901"/>
            <a:ext cx="4868008" cy="52289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1800" b="1" dirty="0">
                <a:latin typeface="Calibri" panose="020F0502020204030204" pitchFamily="34" charset="0"/>
                <a:cs typeface="Calibri" panose="020F0502020204030204" pitchFamily="34" charset="0"/>
              </a:rPr>
              <a:t>Objectives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D40C6DE-24DC-2E5D-255D-1D8C2EDB6F90}"/>
              </a:ext>
            </a:extLst>
          </p:cNvPr>
          <p:cNvSpPr txBox="1"/>
          <p:nvPr/>
        </p:nvSpPr>
        <p:spPr>
          <a:xfrm>
            <a:off x="1216732" y="3264376"/>
            <a:ext cx="5184531" cy="2358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07000"/>
              </a:lnSpc>
              <a:buFont typeface="Calibri" panose="020F0502020204030204" pitchFamily="34" charset="0"/>
              <a:buChar char="-"/>
            </a:pPr>
            <a:r>
              <a:rPr lang="en-IN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Create a repository to host all solutions and to collaborate as a team.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Calibri" panose="020F0502020204030204" pitchFamily="34" charset="0"/>
              <a:buChar char="-"/>
            </a:pPr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Create Web UI as an user interface.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Calibri" panose="020F0502020204030204" pitchFamily="34" charset="0"/>
              <a:buChar char="-"/>
            </a:pPr>
            <a:r>
              <a:rPr lang="en-IN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Educate the internal stakeholders about the offerings from </a:t>
            </a:r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Synoptek Data Science / BI vertical.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Calibri" panose="020F0502020204030204" pitchFamily="34" charset="0"/>
              <a:buChar char="-"/>
            </a:pPr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Demonstrate capabilities and services offered to our end customers.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BE91898-03B3-CBF5-CE5F-6678A52E46D8}"/>
              </a:ext>
            </a:extLst>
          </p:cNvPr>
          <p:cNvSpPr txBox="1"/>
          <p:nvPr/>
        </p:nvSpPr>
        <p:spPr>
          <a:xfrm>
            <a:off x="7234334" y="866896"/>
            <a:ext cx="4671916" cy="2746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07000"/>
              </a:lnSpc>
              <a:buFont typeface="Calibri" panose="020F0502020204030204" pitchFamily="34" charset="0"/>
              <a:buChar char="-"/>
            </a:pPr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SQL data base to store historical data.</a:t>
            </a:r>
          </a:p>
          <a:p>
            <a:pPr marL="342900" lvl="0" indent="-342900">
              <a:lnSpc>
                <a:spcPct val="107000"/>
              </a:lnSpc>
              <a:buFont typeface="Calibri" panose="020F0502020204030204" pitchFamily="34" charset="0"/>
              <a:buChar char="-"/>
            </a:pPr>
            <a:r>
              <a:rPr lang="en-IN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Local Storage location / Azure blob storage / AWS S3 bucket</a:t>
            </a:r>
          </a:p>
          <a:p>
            <a:pPr marL="342900" lvl="0" indent="-342900">
              <a:lnSpc>
                <a:spcPct val="107000"/>
              </a:lnSpc>
              <a:buFont typeface="Calibri" panose="020F0502020204030204" pitchFamily="34" charset="0"/>
              <a:buChar char="-"/>
            </a:pPr>
            <a:r>
              <a:rPr lang="en-IN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 analytics workspace / Azure VMs / AWS ec2</a:t>
            </a:r>
          </a:p>
          <a:p>
            <a:pPr marL="342900" lvl="0" indent="-342900">
              <a:lnSpc>
                <a:spcPct val="107000"/>
              </a:lnSpc>
              <a:buFont typeface="Calibri" panose="020F0502020204030204" pitchFamily="34" charset="0"/>
              <a:buChar char="-"/>
            </a:pPr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Machine Learning workspace / Azure ML / AWS </a:t>
            </a:r>
            <a:r>
              <a:rPr lang="en-I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Sagemaker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Calibri" panose="020F0502020204030204" pitchFamily="34" charset="0"/>
              <a:buChar char="-"/>
            </a:pPr>
            <a:r>
              <a:rPr lang="en-IN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Web UI / Azure or AWS endpoints</a:t>
            </a:r>
          </a:p>
          <a:p>
            <a:pPr marL="342900" lvl="0" indent="-342900">
              <a:lnSpc>
                <a:spcPct val="107000"/>
              </a:lnSpc>
              <a:buFont typeface="Calibri" panose="020F0502020204030204" pitchFamily="34" charset="0"/>
              <a:buChar char="-"/>
            </a:pPr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Power BI / </a:t>
            </a:r>
            <a:r>
              <a:rPr lang="en-I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QuickSight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C659B801-BFEF-9386-C4F5-268CFCB0882F}"/>
              </a:ext>
            </a:extLst>
          </p:cNvPr>
          <p:cNvSpPr txBox="1">
            <a:spLocks/>
          </p:cNvSpPr>
          <p:nvPr/>
        </p:nvSpPr>
        <p:spPr>
          <a:xfrm>
            <a:off x="7234333" y="94276"/>
            <a:ext cx="4868008" cy="52289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1800" b="1" dirty="0">
                <a:latin typeface="Calibri" panose="020F0502020204030204" pitchFamily="34" charset="0"/>
                <a:cs typeface="Calibri" panose="020F0502020204030204" pitchFamily="34" charset="0"/>
              </a:rPr>
              <a:t>Probable Technologies Involved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7F4FB107-6FD5-3C10-19C6-6EC1074C5462}"/>
              </a:ext>
            </a:extLst>
          </p:cNvPr>
          <p:cNvSpPr txBox="1">
            <a:spLocks/>
          </p:cNvSpPr>
          <p:nvPr/>
        </p:nvSpPr>
        <p:spPr>
          <a:xfrm>
            <a:off x="7124428" y="3779474"/>
            <a:ext cx="4868008" cy="52289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1800" b="1" dirty="0">
                <a:latin typeface="Calibri" panose="020F0502020204030204" pitchFamily="34" charset="0"/>
                <a:cs typeface="Calibri" panose="020F0502020204030204" pitchFamily="34" charset="0"/>
              </a:rPr>
              <a:t>Tools / Technologies Used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BB0456D-66A7-0F2C-843D-49D296451877}"/>
              </a:ext>
            </a:extLst>
          </p:cNvPr>
          <p:cNvSpPr txBox="1"/>
          <p:nvPr/>
        </p:nvSpPr>
        <p:spPr>
          <a:xfrm>
            <a:off x="7124429" y="4542569"/>
            <a:ext cx="4671916" cy="15610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07000"/>
              </a:lnSpc>
              <a:buFont typeface="Calibri" panose="020F0502020204030204" pitchFamily="34" charset="0"/>
              <a:buChar char="-"/>
            </a:pPr>
            <a:r>
              <a:rPr lang="en-I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Postgress</a:t>
            </a:r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SQL database</a:t>
            </a:r>
          </a:p>
          <a:p>
            <a:pPr marL="342900" lvl="0" indent="-342900">
              <a:lnSpc>
                <a:spcPct val="107000"/>
              </a:lnSpc>
              <a:buFont typeface="Calibri" panose="020F0502020204030204" pitchFamily="34" charset="0"/>
              <a:buChar char="-"/>
            </a:pPr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Visual code studio</a:t>
            </a:r>
          </a:p>
          <a:p>
            <a:pPr marL="342900" lvl="0" indent="-342900">
              <a:lnSpc>
                <a:spcPct val="107000"/>
              </a:lnSpc>
              <a:buFont typeface="Calibri" panose="020F0502020204030204" pitchFamily="34" charset="0"/>
              <a:buChar char="-"/>
            </a:pPr>
            <a:r>
              <a:rPr lang="en-IN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Python</a:t>
            </a:r>
          </a:p>
          <a:p>
            <a:pPr marL="342900" lvl="0" indent="-342900">
              <a:lnSpc>
                <a:spcPct val="107000"/>
              </a:lnSpc>
              <a:buFont typeface="Calibri" panose="020F0502020204030204" pitchFamily="34" charset="0"/>
              <a:buChar char="-"/>
            </a:pPr>
            <a:r>
              <a:rPr lang="en-I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Sklearn</a:t>
            </a:r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N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/ </a:t>
            </a:r>
            <a:r>
              <a:rPr lang="en-IN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Tensorflow</a:t>
            </a:r>
            <a:endParaRPr lang="en-IN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Calibri" panose="020F0502020204030204" pitchFamily="34" charset="0"/>
              <a:buChar char="-"/>
            </a:pPr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Streamlit</a:t>
            </a:r>
          </a:p>
        </p:txBody>
      </p:sp>
    </p:spTree>
    <p:extLst>
      <p:ext uri="{BB962C8B-B14F-4D97-AF65-F5344CB8AC3E}">
        <p14:creationId xmlns:p14="http://schemas.microsoft.com/office/powerpoint/2010/main" val="40524693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9FB3DD-00ED-4871-A5BF-766416EB04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05E681B-D547-3045-A4A0-015B4097947D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FC34255-8173-45AC-A275-5CF6A950EF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7993" y="81687"/>
            <a:ext cx="10515600" cy="593540"/>
          </a:xfrm>
        </p:spPr>
        <p:txBody>
          <a:bodyPr/>
          <a:lstStyle/>
          <a:p>
            <a:r>
              <a:rPr lang="en-IN" dirty="0"/>
              <a:t>Stakeholders involved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37AA215-BD9A-6432-75E8-28E249891EF1}"/>
              </a:ext>
            </a:extLst>
          </p:cNvPr>
          <p:cNvGrpSpPr/>
          <p:nvPr/>
        </p:nvGrpSpPr>
        <p:grpSpPr>
          <a:xfrm>
            <a:off x="1470124" y="970183"/>
            <a:ext cx="2837104" cy="2174554"/>
            <a:chOff x="1470124" y="970183"/>
            <a:chExt cx="2837104" cy="2174554"/>
          </a:xfrm>
        </p:grpSpPr>
        <p:pic>
          <p:nvPicPr>
            <p:cNvPr id="2" name="Picture 1" descr="Icon&#10;&#10;Description automatically generated">
              <a:extLst>
                <a:ext uri="{FF2B5EF4-FFF2-40B4-BE49-F238E27FC236}">
                  <a16:creationId xmlns:a16="http://schemas.microsoft.com/office/drawing/2014/main" id="{5E5BF90D-AF46-73EE-B833-D93D0B54DAF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496"/>
            <a:stretch/>
          </p:blipFill>
          <p:spPr>
            <a:xfrm>
              <a:off x="1470124" y="970183"/>
              <a:ext cx="2560879" cy="1836000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D03081AB-A539-C0E6-9EEE-68FC728C75A1}"/>
                </a:ext>
              </a:extLst>
            </p:cNvPr>
            <p:cNvSpPr txBox="1"/>
            <p:nvPr/>
          </p:nvSpPr>
          <p:spPr>
            <a:xfrm>
              <a:off x="1746349" y="2806183"/>
              <a:ext cx="256087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600" dirty="0">
                  <a:solidFill>
                    <a:srgbClr val="F05137"/>
                  </a:solidFill>
                </a:rPr>
                <a:t>Customer Support Teams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11FF30B-4BDB-1FAD-358A-849A54097C4D}"/>
              </a:ext>
            </a:extLst>
          </p:cNvPr>
          <p:cNvGrpSpPr/>
          <p:nvPr/>
        </p:nvGrpSpPr>
        <p:grpSpPr>
          <a:xfrm>
            <a:off x="5199762" y="970183"/>
            <a:ext cx="2685012" cy="2174554"/>
            <a:chOff x="7760639" y="1028237"/>
            <a:chExt cx="2685012" cy="2116500"/>
          </a:xfrm>
        </p:grpSpPr>
        <p:pic>
          <p:nvPicPr>
            <p:cNvPr id="7" name="Picture 6" descr="A picture containing text, clock, sign&#10;&#10;Description automatically generated">
              <a:extLst>
                <a:ext uri="{FF2B5EF4-FFF2-40B4-BE49-F238E27FC236}">
                  <a16:creationId xmlns:a16="http://schemas.microsoft.com/office/drawing/2014/main" id="{3A9ECD24-7E95-8CB5-A844-1760B84A9F6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85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60640" y="1028237"/>
              <a:ext cx="2685011" cy="1835525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60A4DF7-009D-EE39-52BC-4A40EBC9B4E2}"/>
                </a:ext>
              </a:extLst>
            </p:cNvPr>
            <p:cNvSpPr txBox="1"/>
            <p:nvPr/>
          </p:nvSpPr>
          <p:spPr>
            <a:xfrm>
              <a:off x="7760639" y="2806183"/>
              <a:ext cx="26850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600" dirty="0">
                  <a:solidFill>
                    <a:srgbClr val="F05137"/>
                  </a:solidFill>
                </a:rPr>
                <a:t>Marketing Department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1A4C609E-F54E-04D9-4D58-CB74149F93B9}"/>
              </a:ext>
            </a:extLst>
          </p:cNvPr>
          <p:cNvSpPr txBox="1"/>
          <p:nvPr/>
        </p:nvSpPr>
        <p:spPr>
          <a:xfrm>
            <a:off x="3435075" y="5616329"/>
            <a:ext cx="28091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dirty="0">
                <a:solidFill>
                  <a:srgbClr val="F05137"/>
                </a:solidFill>
              </a:rPr>
              <a:t>Sales Department</a:t>
            </a:r>
          </a:p>
        </p:txBody>
      </p:sp>
      <p:pic>
        <p:nvPicPr>
          <p:cNvPr id="11" name="Picture 10" descr="Icon">
            <a:extLst>
              <a:ext uri="{FF2B5EF4-FFF2-40B4-BE49-F238E27FC236}">
                <a16:creationId xmlns:a16="http://schemas.microsoft.com/office/drawing/2014/main" id="{ED05DE98-80DA-4FB7-4957-B16BA21595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9205" y="3774055"/>
            <a:ext cx="2685010" cy="1836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206D1FF-56DB-F322-F388-63CBAF44351D}"/>
              </a:ext>
            </a:extLst>
          </p:cNvPr>
          <p:cNvSpPr txBox="1"/>
          <p:nvPr/>
        </p:nvSpPr>
        <p:spPr>
          <a:xfrm>
            <a:off x="7894298" y="5610055"/>
            <a:ext cx="28091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dirty="0">
                <a:solidFill>
                  <a:srgbClr val="F05137"/>
                </a:solidFill>
              </a:rPr>
              <a:t>Product Management Teams</a:t>
            </a:r>
          </a:p>
        </p:txBody>
      </p:sp>
      <p:pic>
        <p:nvPicPr>
          <p:cNvPr id="14" name="Picture 13" descr="Icon&#10;&#10;Description automatically generated with medium confidence">
            <a:extLst>
              <a:ext uri="{FF2B5EF4-FFF2-40B4-BE49-F238E27FC236}">
                <a16:creationId xmlns:a16="http://schemas.microsoft.com/office/drawing/2014/main" id="{83245D72-6069-AC6B-10D7-25F449821D9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8901" y="3774055"/>
            <a:ext cx="2560883" cy="1836000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02EE883F-8319-AB3A-348D-5A8647F97DB7}"/>
              </a:ext>
            </a:extLst>
          </p:cNvPr>
          <p:cNvGrpSpPr/>
          <p:nvPr/>
        </p:nvGrpSpPr>
        <p:grpSpPr>
          <a:xfrm>
            <a:off x="8647812" y="970183"/>
            <a:ext cx="2685011" cy="2174554"/>
            <a:chOff x="8647812" y="970183"/>
            <a:chExt cx="2685011" cy="2174554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8640CC86-B4B9-26F6-75FC-45AE846B185C}"/>
                </a:ext>
              </a:extLst>
            </p:cNvPr>
            <p:cNvGrpSpPr/>
            <p:nvPr/>
          </p:nvGrpSpPr>
          <p:grpSpPr>
            <a:xfrm>
              <a:off x="8858250" y="970183"/>
              <a:ext cx="2474573" cy="1722071"/>
              <a:chOff x="9099122" y="1054255"/>
              <a:chExt cx="1922185" cy="1637999"/>
            </a:xfrm>
          </p:grpSpPr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F2D8023E-394C-344A-6F08-978588815C29}"/>
                  </a:ext>
                </a:extLst>
              </p:cNvPr>
              <p:cNvSpPr/>
              <p:nvPr/>
            </p:nvSpPr>
            <p:spPr>
              <a:xfrm>
                <a:off x="10400115" y="1888611"/>
                <a:ext cx="410784" cy="318591"/>
              </a:xfrm>
              <a:custGeom>
                <a:avLst/>
                <a:gdLst>
                  <a:gd name="connsiteX0" fmla="*/ 410784 w 410784"/>
                  <a:gd name="connsiteY0" fmla="*/ 159295 h 318591"/>
                  <a:gd name="connsiteX1" fmla="*/ 205392 w 410784"/>
                  <a:gd name="connsiteY1" fmla="*/ 318591 h 318591"/>
                  <a:gd name="connsiteX2" fmla="*/ 0 w 410784"/>
                  <a:gd name="connsiteY2" fmla="*/ 159295 h 318591"/>
                  <a:gd name="connsiteX3" fmla="*/ 205392 w 410784"/>
                  <a:gd name="connsiteY3" fmla="*/ 0 h 318591"/>
                  <a:gd name="connsiteX4" fmla="*/ 410784 w 410784"/>
                  <a:gd name="connsiteY4" fmla="*/ 159295 h 3185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10784" h="318591">
                    <a:moveTo>
                      <a:pt x="410784" y="159295"/>
                    </a:moveTo>
                    <a:cubicBezTo>
                      <a:pt x="410784" y="247272"/>
                      <a:pt x="318827" y="318591"/>
                      <a:pt x="205392" y="318591"/>
                    </a:cubicBezTo>
                    <a:cubicBezTo>
                      <a:pt x="91957" y="318591"/>
                      <a:pt x="0" y="247272"/>
                      <a:pt x="0" y="159295"/>
                    </a:cubicBezTo>
                    <a:cubicBezTo>
                      <a:pt x="0" y="71319"/>
                      <a:pt x="91957" y="0"/>
                      <a:pt x="205392" y="0"/>
                    </a:cubicBezTo>
                    <a:cubicBezTo>
                      <a:pt x="318827" y="0"/>
                      <a:pt x="410784" y="71319"/>
                      <a:pt x="410784" y="159295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 w="263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262C937F-44FB-BFC1-3677-CA711B26B279}"/>
                  </a:ext>
                </a:extLst>
              </p:cNvPr>
              <p:cNvSpPr/>
              <p:nvPr/>
            </p:nvSpPr>
            <p:spPr>
              <a:xfrm>
                <a:off x="9304779" y="1888611"/>
                <a:ext cx="410783" cy="318591"/>
              </a:xfrm>
              <a:custGeom>
                <a:avLst/>
                <a:gdLst>
                  <a:gd name="connsiteX0" fmla="*/ 410784 w 410783"/>
                  <a:gd name="connsiteY0" fmla="*/ 159295 h 318591"/>
                  <a:gd name="connsiteX1" fmla="*/ 205392 w 410783"/>
                  <a:gd name="connsiteY1" fmla="*/ 318591 h 318591"/>
                  <a:gd name="connsiteX2" fmla="*/ 0 w 410783"/>
                  <a:gd name="connsiteY2" fmla="*/ 159295 h 318591"/>
                  <a:gd name="connsiteX3" fmla="*/ 205392 w 410783"/>
                  <a:gd name="connsiteY3" fmla="*/ 0 h 318591"/>
                  <a:gd name="connsiteX4" fmla="*/ 410784 w 410783"/>
                  <a:gd name="connsiteY4" fmla="*/ 159295 h 3185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10783" h="318591">
                    <a:moveTo>
                      <a:pt x="410784" y="159295"/>
                    </a:moveTo>
                    <a:cubicBezTo>
                      <a:pt x="410784" y="247272"/>
                      <a:pt x="318827" y="318591"/>
                      <a:pt x="205392" y="318591"/>
                    </a:cubicBezTo>
                    <a:cubicBezTo>
                      <a:pt x="91957" y="318591"/>
                      <a:pt x="0" y="247272"/>
                      <a:pt x="0" y="159295"/>
                    </a:cubicBezTo>
                    <a:cubicBezTo>
                      <a:pt x="0" y="71319"/>
                      <a:pt x="91957" y="0"/>
                      <a:pt x="205392" y="0"/>
                    </a:cubicBezTo>
                    <a:cubicBezTo>
                      <a:pt x="318827" y="0"/>
                      <a:pt x="410784" y="71319"/>
                      <a:pt x="410784" y="159295"/>
                    </a:cubicBezTo>
                    <a:close/>
                  </a:path>
                </a:pathLst>
              </a:custGeom>
              <a:solidFill>
                <a:schemeClr val="accent6">
                  <a:lumMod val="40000"/>
                  <a:lumOff val="60000"/>
                </a:schemeClr>
              </a:solidFill>
              <a:ln w="263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DD0DCC1B-8657-E73D-04BD-2835389A3F08}"/>
                  </a:ext>
                </a:extLst>
              </p:cNvPr>
              <p:cNvSpPr/>
              <p:nvPr/>
            </p:nvSpPr>
            <p:spPr>
              <a:xfrm>
                <a:off x="10272602" y="2250403"/>
                <a:ext cx="743725" cy="319001"/>
              </a:xfrm>
              <a:custGeom>
                <a:avLst/>
                <a:gdLst>
                  <a:gd name="connsiteX0" fmla="*/ 702768 w 743725"/>
                  <a:gd name="connsiteY0" fmla="*/ 94800 h 319001"/>
                  <a:gd name="connsiteX1" fmla="*/ 501864 w 743725"/>
                  <a:gd name="connsiteY1" fmla="*/ 20476 h 319001"/>
                  <a:gd name="connsiteX2" fmla="*/ 332904 w 743725"/>
                  <a:gd name="connsiteY2" fmla="*/ 1 h 319001"/>
                  <a:gd name="connsiteX3" fmla="*/ 164208 w 743725"/>
                  <a:gd name="connsiteY3" fmla="*/ 20476 h 319001"/>
                  <a:gd name="connsiteX4" fmla="*/ 9504 w 743725"/>
                  <a:gd name="connsiteY4" fmla="*/ 72073 h 319001"/>
                  <a:gd name="connsiteX5" fmla="*/ 0 w 743725"/>
                  <a:gd name="connsiteY5" fmla="*/ 80468 h 319001"/>
                  <a:gd name="connsiteX6" fmla="*/ 211200 w 743725"/>
                  <a:gd name="connsiteY6" fmla="*/ 162368 h 319001"/>
                  <a:gd name="connsiteX7" fmla="*/ 288288 w 743725"/>
                  <a:gd name="connsiteY7" fmla="*/ 282556 h 319001"/>
                  <a:gd name="connsiteX8" fmla="*/ 288288 w 743725"/>
                  <a:gd name="connsiteY8" fmla="*/ 319002 h 319001"/>
                  <a:gd name="connsiteX9" fmla="*/ 743688 w 743725"/>
                  <a:gd name="connsiteY9" fmla="*/ 319002 h 319001"/>
                  <a:gd name="connsiteX10" fmla="*/ 743688 w 743725"/>
                  <a:gd name="connsiteY10" fmla="*/ 158682 h 319001"/>
                  <a:gd name="connsiteX11" fmla="*/ 702768 w 743725"/>
                  <a:gd name="connsiteY11" fmla="*/ 94800 h 3190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43725" h="319001">
                    <a:moveTo>
                      <a:pt x="702768" y="94800"/>
                    </a:moveTo>
                    <a:cubicBezTo>
                      <a:pt x="643511" y="59059"/>
                      <a:pt x="574968" y="33703"/>
                      <a:pt x="501864" y="20476"/>
                    </a:cubicBezTo>
                    <a:cubicBezTo>
                      <a:pt x="446918" y="8027"/>
                      <a:pt x="390126" y="1144"/>
                      <a:pt x="332904" y="1"/>
                    </a:cubicBezTo>
                    <a:cubicBezTo>
                      <a:pt x="275635" y="-99"/>
                      <a:pt x="218700" y="6811"/>
                      <a:pt x="164208" y="20476"/>
                    </a:cubicBezTo>
                    <a:cubicBezTo>
                      <a:pt x="109674" y="31737"/>
                      <a:pt x="57555" y="49121"/>
                      <a:pt x="9504" y="72073"/>
                    </a:cubicBezTo>
                    <a:lnTo>
                      <a:pt x="0" y="80468"/>
                    </a:lnTo>
                    <a:cubicBezTo>
                      <a:pt x="76755" y="96537"/>
                      <a:pt x="148571" y="124387"/>
                      <a:pt x="211200" y="162368"/>
                    </a:cubicBezTo>
                    <a:cubicBezTo>
                      <a:pt x="260425" y="190417"/>
                      <a:pt x="289141" y="235187"/>
                      <a:pt x="288288" y="282556"/>
                    </a:cubicBezTo>
                    <a:lnTo>
                      <a:pt x="288288" y="319002"/>
                    </a:lnTo>
                    <a:lnTo>
                      <a:pt x="743688" y="319002"/>
                    </a:lnTo>
                    <a:lnTo>
                      <a:pt x="743688" y="158682"/>
                    </a:lnTo>
                    <a:cubicBezTo>
                      <a:pt x="744588" y="133437"/>
                      <a:pt x="729252" y="109495"/>
                      <a:pt x="702768" y="94800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 w="263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867333F4-3E21-D572-7828-0C8E6CE7DABC}"/>
                  </a:ext>
                </a:extLst>
              </p:cNvPr>
              <p:cNvSpPr/>
              <p:nvPr/>
            </p:nvSpPr>
            <p:spPr>
              <a:xfrm>
                <a:off x="9099122" y="2250403"/>
                <a:ext cx="744744" cy="319001"/>
              </a:xfrm>
              <a:custGeom>
                <a:avLst/>
                <a:gdLst>
                  <a:gd name="connsiteX0" fmla="*/ 456456 w 744744"/>
                  <a:gd name="connsiteY0" fmla="*/ 282556 h 319001"/>
                  <a:gd name="connsiteX1" fmla="*/ 530640 w 744744"/>
                  <a:gd name="connsiteY1" fmla="*/ 164416 h 319001"/>
                  <a:gd name="connsiteX2" fmla="*/ 533544 w 744744"/>
                  <a:gd name="connsiteY2" fmla="*/ 162368 h 319001"/>
                  <a:gd name="connsiteX3" fmla="*/ 536976 w 744744"/>
                  <a:gd name="connsiteY3" fmla="*/ 160525 h 319001"/>
                  <a:gd name="connsiteX4" fmla="*/ 744744 w 744744"/>
                  <a:gd name="connsiteY4" fmla="*/ 80673 h 319001"/>
                  <a:gd name="connsiteX5" fmla="*/ 729696 w 744744"/>
                  <a:gd name="connsiteY5" fmla="*/ 67364 h 319001"/>
                  <a:gd name="connsiteX6" fmla="*/ 579744 w 744744"/>
                  <a:gd name="connsiteY6" fmla="*/ 20476 h 319001"/>
                  <a:gd name="connsiteX7" fmla="*/ 411048 w 744744"/>
                  <a:gd name="connsiteY7" fmla="*/ 1 h 319001"/>
                  <a:gd name="connsiteX8" fmla="*/ 242088 w 744744"/>
                  <a:gd name="connsiteY8" fmla="*/ 20476 h 319001"/>
                  <a:gd name="connsiteX9" fmla="*/ 41184 w 744744"/>
                  <a:gd name="connsiteY9" fmla="*/ 94801 h 319001"/>
                  <a:gd name="connsiteX10" fmla="*/ 0 w 744744"/>
                  <a:gd name="connsiteY10" fmla="*/ 158683 h 319001"/>
                  <a:gd name="connsiteX11" fmla="*/ 0 w 744744"/>
                  <a:gd name="connsiteY11" fmla="*/ 319002 h 319001"/>
                  <a:gd name="connsiteX12" fmla="*/ 456456 w 744744"/>
                  <a:gd name="connsiteY12" fmla="*/ 319002 h 3190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44744" h="319001">
                    <a:moveTo>
                      <a:pt x="456456" y="282556"/>
                    </a:moveTo>
                    <a:cubicBezTo>
                      <a:pt x="456498" y="236434"/>
                      <a:pt x="483849" y="192880"/>
                      <a:pt x="530640" y="164416"/>
                    </a:cubicBezTo>
                    <a:lnTo>
                      <a:pt x="533544" y="162368"/>
                    </a:lnTo>
                    <a:lnTo>
                      <a:pt x="536976" y="160525"/>
                    </a:lnTo>
                    <a:cubicBezTo>
                      <a:pt x="600347" y="125550"/>
                      <a:pt x="670476" y="98597"/>
                      <a:pt x="744744" y="80673"/>
                    </a:cubicBezTo>
                    <a:cubicBezTo>
                      <a:pt x="739464" y="76373"/>
                      <a:pt x="734448" y="71869"/>
                      <a:pt x="729696" y="67364"/>
                    </a:cubicBezTo>
                    <a:cubicBezTo>
                      <a:pt x="682857" y="46261"/>
                      <a:pt x="632359" y="30470"/>
                      <a:pt x="579744" y="20476"/>
                    </a:cubicBezTo>
                    <a:cubicBezTo>
                      <a:pt x="524885" y="8044"/>
                      <a:pt x="468183" y="1162"/>
                      <a:pt x="411048" y="1"/>
                    </a:cubicBezTo>
                    <a:cubicBezTo>
                      <a:pt x="353689" y="-113"/>
                      <a:pt x="296667" y="6797"/>
                      <a:pt x="242088" y="20476"/>
                    </a:cubicBezTo>
                    <a:cubicBezTo>
                      <a:pt x="170008" y="35898"/>
                      <a:pt x="101999" y="61058"/>
                      <a:pt x="41184" y="94801"/>
                    </a:cubicBezTo>
                    <a:cubicBezTo>
                      <a:pt x="15576" y="110085"/>
                      <a:pt x="404" y="133623"/>
                      <a:pt x="0" y="158683"/>
                    </a:cubicBezTo>
                    <a:lnTo>
                      <a:pt x="0" y="319002"/>
                    </a:lnTo>
                    <a:lnTo>
                      <a:pt x="456456" y="319002"/>
                    </a:lnTo>
                    <a:close/>
                  </a:path>
                </a:pathLst>
              </a:custGeom>
              <a:solidFill>
                <a:schemeClr val="accent6">
                  <a:lumMod val="40000"/>
                  <a:lumOff val="60000"/>
                </a:schemeClr>
              </a:solidFill>
              <a:ln w="263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9FB756F8-DFF3-3AB8-F956-A4FCAE5C1038}"/>
                  </a:ext>
                </a:extLst>
              </p:cNvPr>
              <p:cNvSpPr/>
              <p:nvPr/>
            </p:nvSpPr>
            <p:spPr>
              <a:xfrm>
                <a:off x="9646922" y="2374479"/>
                <a:ext cx="821865" cy="317775"/>
              </a:xfrm>
              <a:custGeom>
                <a:avLst/>
                <a:gdLst>
                  <a:gd name="connsiteX0" fmla="*/ 0 w 821865"/>
                  <a:gd name="connsiteY0" fmla="*/ 317776 h 317775"/>
                  <a:gd name="connsiteX1" fmla="*/ 0 w 821865"/>
                  <a:gd name="connsiteY1" fmla="*/ 158480 h 317775"/>
                  <a:gd name="connsiteX2" fmla="*/ 41184 w 821865"/>
                  <a:gd name="connsiteY2" fmla="*/ 94803 h 317775"/>
                  <a:gd name="connsiteX3" fmla="*/ 242088 w 821865"/>
                  <a:gd name="connsiteY3" fmla="*/ 20479 h 317775"/>
                  <a:gd name="connsiteX4" fmla="*/ 410784 w 821865"/>
                  <a:gd name="connsiteY4" fmla="*/ 4 h 317775"/>
                  <a:gd name="connsiteX5" fmla="*/ 579744 w 821865"/>
                  <a:gd name="connsiteY5" fmla="*/ 20479 h 317775"/>
                  <a:gd name="connsiteX6" fmla="*/ 780648 w 821865"/>
                  <a:gd name="connsiteY6" fmla="*/ 94803 h 317775"/>
                  <a:gd name="connsiteX7" fmla="*/ 821832 w 821865"/>
                  <a:gd name="connsiteY7" fmla="*/ 158480 h 317775"/>
                  <a:gd name="connsiteX8" fmla="*/ 821832 w 821865"/>
                  <a:gd name="connsiteY8" fmla="*/ 317776 h 317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1865" h="317775">
                    <a:moveTo>
                      <a:pt x="0" y="317776"/>
                    </a:moveTo>
                    <a:lnTo>
                      <a:pt x="0" y="158480"/>
                    </a:lnTo>
                    <a:cubicBezTo>
                      <a:pt x="124" y="133425"/>
                      <a:pt x="15365" y="109860"/>
                      <a:pt x="41184" y="94803"/>
                    </a:cubicBezTo>
                    <a:cubicBezTo>
                      <a:pt x="101878" y="60903"/>
                      <a:pt x="169924" y="35729"/>
                      <a:pt x="242088" y="20479"/>
                    </a:cubicBezTo>
                    <a:cubicBezTo>
                      <a:pt x="296554" y="6724"/>
                      <a:pt x="353504" y="-189"/>
                      <a:pt x="410784" y="4"/>
                    </a:cubicBezTo>
                    <a:cubicBezTo>
                      <a:pt x="468019" y="1046"/>
                      <a:pt x="524827" y="7932"/>
                      <a:pt x="579744" y="20479"/>
                    </a:cubicBezTo>
                    <a:cubicBezTo>
                      <a:pt x="652928" y="33532"/>
                      <a:pt x="721515" y="58904"/>
                      <a:pt x="780648" y="94803"/>
                    </a:cubicBezTo>
                    <a:cubicBezTo>
                      <a:pt x="807228" y="109363"/>
                      <a:pt x="822679" y="133253"/>
                      <a:pt x="821832" y="158480"/>
                    </a:cubicBezTo>
                    <a:lnTo>
                      <a:pt x="821832" y="317776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 w="263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B04EEF73-BF01-2CD0-7F16-C52CB1B81145}"/>
                  </a:ext>
                </a:extLst>
              </p:cNvPr>
              <p:cNvSpPr/>
              <p:nvPr/>
            </p:nvSpPr>
            <p:spPr>
              <a:xfrm>
                <a:off x="9852315" y="2012485"/>
                <a:ext cx="410784" cy="318591"/>
              </a:xfrm>
              <a:custGeom>
                <a:avLst/>
                <a:gdLst>
                  <a:gd name="connsiteX0" fmla="*/ 410784 w 410784"/>
                  <a:gd name="connsiteY0" fmla="*/ 159296 h 318591"/>
                  <a:gd name="connsiteX1" fmla="*/ 205392 w 410784"/>
                  <a:gd name="connsiteY1" fmla="*/ 318591 h 318591"/>
                  <a:gd name="connsiteX2" fmla="*/ 0 w 410784"/>
                  <a:gd name="connsiteY2" fmla="*/ 159296 h 318591"/>
                  <a:gd name="connsiteX3" fmla="*/ 205392 w 410784"/>
                  <a:gd name="connsiteY3" fmla="*/ 0 h 318591"/>
                  <a:gd name="connsiteX4" fmla="*/ 410784 w 410784"/>
                  <a:gd name="connsiteY4" fmla="*/ 159296 h 3185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10784" h="318591">
                    <a:moveTo>
                      <a:pt x="410784" y="159296"/>
                    </a:moveTo>
                    <a:cubicBezTo>
                      <a:pt x="410784" y="247272"/>
                      <a:pt x="318827" y="318591"/>
                      <a:pt x="205392" y="318591"/>
                    </a:cubicBezTo>
                    <a:cubicBezTo>
                      <a:pt x="91957" y="318591"/>
                      <a:pt x="0" y="247272"/>
                      <a:pt x="0" y="159296"/>
                    </a:cubicBezTo>
                    <a:cubicBezTo>
                      <a:pt x="0" y="71319"/>
                      <a:pt x="91957" y="0"/>
                      <a:pt x="205392" y="0"/>
                    </a:cubicBezTo>
                    <a:cubicBezTo>
                      <a:pt x="318827" y="0"/>
                      <a:pt x="410784" y="71319"/>
                      <a:pt x="410784" y="159296"/>
                    </a:cubicBez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 w="263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7E1286BF-BFA2-06C7-CC92-5EAE8FD94493}"/>
                  </a:ext>
                </a:extLst>
              </p:cNvPr>
              <p:cNvSpPr/>
              <p:nvPr/>
            </p:nvSpPr>
            <p:spPr>
              <a:xfrm>
                <a:off x="9100707" y="1054255"/>
                <a:ext cx="1920600" cy="737100"/>
              </a:xfrm>
              <a:custGeom>
                <a:avLst/>
                <a:gdLst>
                  <a:gd name="connsiteX0" fmla="*/ 1815000 w 1920600"/>
                  <a:gd name="connsiteY0" fmla="*/ 0 h 737100"/>
                  <a:gd name="connsiteX1" fmla="*/ 105600 w 1920600"/>
                  <a:gd name="connsiteY1" fmla="*/ 0 h 737100"/>
                  <a:gd name="connsiteX2" fmla="*/ 0 w 1920600"/>
                  <a:gd name="connsiteY2" fmla="*/ 81900 h 737100"/>
                  <a:gd name="connsiteX3" fmla="*/ 0 w 1920600"/>
                  <a:gd name="connsiteY3" fmla="*/ 532350 h 737100"/>
                  <a:gd name="connsiteX4" fmla="*/ 105600 w 1920600"/>
                  <a:gd name="connsiteY4" fmla="*/ 614250 h 737100"/>
                  <a:gd name="connsiteX5" fmla="*/ 495000 w 1920600"/>
                  <a:gd name="connsiteY5" fmla="*/ 614250 h 737100"/>
                  <a:gd name="connsiteX6" fmla="*/ 495000 w 1920600"/>
                  <a:gd name="connsiteY6" fmla="*/ 737100 h 737100"/>
                  <a:gd name="connsiteX7" fmla="*/ 661320 w 1920600"/>
                  <a:gd name="connsiteY7" fmla="*/ 614250 h 737100"/>
                  <a:gd name="connsiteX8" fmla="*/ 840840 w 1920600"/>
                  <a:gd name="connsiteY8" fmla="*/ 614250 h 737100"/>
                  <a:gd name="connsiteX9" fmla="*/ 943800 w 1920600"/>
                  <a:gd name="connsiteY9" fmla="*/ 737100 h 737100"/>
                  <a:gd name="connsiteX10" fmla="*/ 1038840 w 1920600"/>
                  <a:gd name="connsiteY10" fmla="*/ 614250 h 737100"/>
                  <a:gd name="connsiteX11" fmla="*/ 1226280 w 1920600"/>
                  <a:gd name="connsiteY11" fmla="*/ 614250 h 737100"/>
                  <a:gd name="connsiteX12" fmla="*/ 1392600 w 1920600"/>
                  <a:gd name="connsiteY12" fmla="*/ 737100 h 737100"/>
                  <a:gd name="connsiteX13" fmla="*/ 1392600 w 1920600"/>
                  <a:gd name="connsiteY13" fmla="*/ 614250 h 737100"/>
                  <a:gd name="connsiteX14" fmla="*/ 1815000 w 1920600"/>
                  <a:gd name="connsiteY14" fmla="*/ 614250 h 737100"/>
                  <a:gd name="connsiteX15" fmla="*/ 1920600 w 1920600"/>
                  <a:gd name="connsiteY15" fmla="*/ 532350 h 737100"/>
                  <a:gd name="connsiteX16" fmla="*/ 1920600 w 1920600"/>
                  <a:gd name="connsiteY16" fmla="*/ 81900 h 737100"/>
                  <a:gd name="connsiteX17" fmla="*/ 1815000 w 1920600"/>
                  <a:gd name="connsiteY17" fmla="*/ 0 h 737100"/>
                  <a:gd name="connsiteX18" fmla="*/ 264000 w 1920600"/>
                  <a:gd name="connsiteY18" fmla="*/ 184275 h 737100"/>
                  <a:gd name="connsiteX19" fmla="*/ 1498200 w 1920600"/>
                  <a:gd name="connsiteY19" fmla="*/ 184275 h 737100"/>
                  <a:gd name="connsiteX20" fmla="*/ 1498200 w 1920600"/>
                  <a:gd name="connsiteY20" fmla="*/ 225225 h 737100"/>
                  <a:gd name="connsiteX21" fmla="*/ 264000 w 1920600"/>
                  <a:gd name="connsiteY21" fmla="*/ 225225 h 737100"/>
                  <a:gd name="connsiteX22" fmla="*/ 1234200 w 1920600"/>
                  <a:gd name="connsiteY22" fmla="*/ 429975 h 737100"/>
                  <a:gd name="connsiteX23" fmla="*/ 264000 w 1920600"/>
                  <a:gd name="connsiteY23" fmla="*/ 429975 h 737100"/>
                  <a:gd name="connsiteX24" fmla="*/ 264000 w 1920600"/>
                  <a:gd name="connsiteY24" fmla="*/ 389025 h 737100"/>
                  <a:gd name="connsiteX25" fmla="*/ 1234200 w 1920600"/>
                  <a:gd name="connsiteY25" fmla="*/ 389025 h 737100"/>
                  <a:gd name="connsiteX26" fmla="*/ 1656600 w 1920600"/>
                  <a:gd name="connsiteY26" fmla="*/ 327600 h 737100"/>
                  <a:gd name="connsiteX27" fmla="*/ 264000 w 1920600"/>
                  <a:gd name="connsiteY27" fmla="*/ 327600 h 737100"/>
                  <a:gd name="connsiteX28" fmla="*/ 264000 w 1920600"/>
                  <a:gd name="connsiteY28" fmla="*/ 286650 h 737100"/>
                  <a:gd name="connsiteX29" fmla="*/ 1656600 w 1920600"/>
                  <a:gd name="connsiteY29" fmla="*/ 286650 h 737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1920600" h="737100">
                    <a:moveTo>
                      <a:pt x="1815000" y="0"/>
                    </a:moveTo>
                    <a:lnTo>
                      <a:pt x="105600" y="0"/>
                    </a:lnTo>
                    <a:cubicBezTo>
                      <a:pt x="47280" y="0"/>
                      <a:pt x="0" y="36668"/>
                      <a:pt x="0" y="81900"/>
                    </a:cubicBezTo>
                    <a:lnTo>
                      <a:pt x="0" y="532350"/>
                    </a:lnTo>
                    <a:cubicBezTo>
                      <a:pt x="0" y="577581"/>
                      <a:pt x="47280" y="614250"/>
                      <a:pt x="105600" y="614250"/>
                    </a:cubicBezTo>
                    <a:lnTo>
                      <a:pt x="495000" y="614250"/>
                    </a:lnTo>
                    <a:lnTo>
                      <a:pt x="495000" y="737100"/>
                    </a:lnTo>
                    <a:lnTo>
                      <a:pt x="661320" y="614250"/>
                    </a:lnTo>
                    <a:lnTo>
                      <a:pt x="840840" y="614250"/>
                    </a:lnTo>
                    <a:lnTo>
                      <a:pt x="943800" y="737100"/>
                    </a:lnTo>
                    <a:lnTo>
                      <a:pt x="1038840" y="614250"/>
                    </a:lnTo>
                    <a:lnTo>
                      <a:pt x="1226280" y="614250"/>
                    </a:lnTo>
                    <a:lnTo>
                      <a:pt x="1392600" y="737100"/>
                    </a:lnTo>
                    <a:lnTo>
                      <a:pt x="1392600" y="614250"/>
                    </a:lnTo>
                    <a:lnTo>
                      <a:pt x="1815000" y="614250"/>
                    </a:lnTo>
                    <a:cubicBezTo>
                      <a:pt x="1873320" y="614250"/>
                      <a:pt x="1920600" y="577581"/>
                      <a:pt x="1920600" y="532350"/>
                    </a:cubicBezTo>
                    <a:lnTo>
                      <a:pt x="1920600" y="81900"/>
                    </a:lnTo>
                    <a:cubicBezTo>
                      <a:pt x="1920600" y="36668"/>
                      <a:pt x="1873320" y="0"/>
                      <a:pt x="1815000" y="0"/>
                    </a:cubicBezTo>
                    <a:close/>
                    <a:moveTo>
                      <a:pt x="264000" y="184275"/>
                    </a:moveTo>
                    <a:lnTo>
                      <a:pt x="1498200" y="184275"/>
                    </a:lnTo>
                    <a:lnTo>
                      <a:pt x="1498200" y="225225"/>
                    </a:lnTo>
                    <a:lnTo>
                      <a:pt x="264000" y="225225"/>
                    </a:lnTo>
                    <a:close/>
                    <a:moveTo>
                      <a:pt x="1234200" y="429975"/>
                    </a:moveTo>
                    <a:lnTo>
                      <a:pt x="264000" y="429975"/>
                    </a:lnTo>
                    <a:lnTo>
                      <a:pt x="264000" y="389025"/>
                    </a:lnTo>
                    <a:lnTo>
                      <a:pt x="1234200" y="389025"/>
                    </a:lnTo>
                    <a:close/>
                    <a:moveTo>
                      <a:pt x="1656600" y="327600"/>
                    </a:moveTo>
                    <a:lnTo>
                      <a:pt x="264000" y="327600"/>
                    </a:lnTo>
                    <a:lnTo>
                      <a:pt x="264000" y="286650"/>
                    </a:lnTo>
                    <a:lnTo>
                      <a:pt x="1656600" y="286650"/>
                    </a:lnTo>
                    <a:close/>
                  </a:path>
                </a:pathLst>
              </a:custGeom>
              <a:solidFill>
                <a:schemeClr val="accent2"/>
              </a:solidFill>
              <a:ln w="263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>
                  <a:solidFill>
                    <a:schemeClr val="tx2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97C42B0-F0F6-3782-2F4C-0BF143EC2BF9}"/>
                </a:ext>
              </a:extLst>
            </p:cNvPr>
            <p:cNvSpPr txBox="1"/>
            <p:nvPr/>
          </p:nvSpPr>
          <p:spPr>
            <a:xfrm>
              <a:off x="8647812" y="2796897"/>
              <a:ext cx="2685011" cy="3478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600" dirty="0">
                  <a:solidFill>
                    <a:srgbClr val="F05137"/>
                  </a:solidFill>
                </a:rPr>
                <a:t>End Customers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480467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9FB3DD-00ED-4871-A5BF-766416EB04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05E681B-D547-3045-A4A0-015B4097947D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FC34255-8173-45AC-A275-5CF6A950EF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7993" y="81687"/>
            <a:ext cx="10515600" cy="593540"/>
          </a:xfrm>
        </p:spPr>
        <p:txBody>
          <a:bodyPr/>
          <a:lstStyle/>
          <a:p>
            <a:r>
              <a:rPr lang="en-IN" dirty="0"/>
              <a:t>Process Flow</a:t>
            </a:r>
          </a:p>
        </p:txBody>
      </p:sp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47FE568B-8CF4-B388-C8F3-32294F8E461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98294817"/>
              </p:ext>
            </p:extLst>
          </p:nvPr>
        </p:nvGraphicFramePr>
        <p:xfrm>
          <a:off x="1333501" y="581025"/>
          <a:ext cx="10410092" cy="58578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166645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0"/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18000" b="-1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4B849FEA-4E3B-999D-24BB-0928C4596A3B}"/>
              </a:ext>
            </a:extLst>
          </p:cNvPr>
          <p:cNvGrpSpPr/>
          <p:nvPr/>
        </p:nvGrpSpPr>
        <p:grpSpPr>
          <a:xfrm>
            <a:off x="1181101" y="866518"/>
            <a:ext cx="10515600" cy="5610482"/>
            <a:chOff x="2247900" y="1208087"/>
            <a:chExt cx="7963492" cy="5106987"/>
          </a:xfrm>
        </p:grpSpPr>
        <p:pic>
          <p:nvPicPr>
            <p:cNvPr id="5" name="Graphic 17" descr="Document with solid fill">
              <a:extLst>
                <a:ext uri="{FF2B5EF4-FFF2-40B4-BE49-F238E27FC236}">
                  <a16:creationId xmlns:a16="http://schemas.microsoft.com/office/drawing/2014/main" id="{8D44545D-0257-6387-4D8C-BAFA228FB3D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574465" y="1430306"/>
              <a:ext cx="570480" cy="626271"/>
            </a:xfrm>
            <a:prstGeom prst="rect">
              <a:avLst/>
            </a:prstGeom>
          </p:spPr>
        </p:pic>
        <p:pic>
          <p:nvPicPr>
            <p:cNvPr id="6" name="Graphic 15" descr="Database with solid fill">
              <a:extLst>
                <a:ext uri="{FF2B5EF4-FFF2-40B4-BE49-F238E27FC236}">
                  <a16:creationId xmlns:a16="http://schemas.microsoft.com/office/drawing/2014/main" id="{BAD869FC-A03E-5643-59A2-F17B94775AF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411017" y="2961033"/>
              <a:ext cx="731723" cy="803283"/>
            </a:xfrm>
            <a:prstGeom prst="rect">
              <a:avLst/>
            </a:prstGeom>
          </p:spPr>
        </p:pic>
        <p:pic>
          <p:nvPicPr>
            <p:cNvPr id="7" name="Graphic 23" descr="Label with solid fill">
              <a:extLst>
                <a:ext uri="{FF2B5EF4-FFF2-40B4-BE49-F238E27FC236}">
                  <a16:creationId xmlns:a16="http://schemas.microsoft.com/office/drawing/2014/main" id="{DD0F4500-036D-E0BC-D845-C6CFAC51D6E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318173" y="2938110"/>
              <a:ext cx="658654" cy="590848"/>
            </a:xfrm>
            <a:prstGeom prst="rect">
              <a:avLst/>
            </a:prstGeom>
          </p:spPr>
        </p:pic>
        <p:pic>
          <p:nvPicPr>
            <p:cNvPr id="8" name="Graphic 24" descr="Folder with solid fill">
              <a:extLst>
                <a:ext uri="{FF2B5EF4-FFF2-40B4-BE49-F238E27FC236}">
                  <a16:creationId xmlns:a16="http://schemas.microsoft.com/office/drawing/2014/main" id="{0149ADE1-34A6-B897-10BB-5394836C1FD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876330" y="3009513"/>
              <a:ext cx="643403" cy="706326"/>
            </a:xfrm>
            <a:prstGeom prst="rect">
              <a:avLst/>
            </a:prstGeom>
          </p:spPr>
        </p:pic>
        <p:pic>
          <p:nvPicPr>
            <p:cNvPr id="11" name="Graphic 25" descr="Blueprint with solid fill">
              <a:extLst>
                <a:ext uri="{FF2B5EF4-FFF2-40B4-BE49-F238E27FC236}">
                  <a16:creationId xmlns:a16="http://schemas.microsoft.com/office/drawing/2014/main" id="{0DEF25F0-D50B-DA0D-B4E0-9B012CAE383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6457952" y="2938110"/>
              <a:ext cx="729879" cy="590848"/>
            </a:xfrm>
            <a:prstGeom prst="rect">
              <a:avLst/>
            </a:prstGeom>
          </p:spPr>
        </p:pic>
        <p:pic>
          <p:nvPicPr>
            <p:cNvPr id="14" name="Graphic 26" descr="Search Inventory with solid fill">
              <a:extLst>
                <a:ext uri="{FF2B5EF4-FFF2-40B4-BE49-F238E27FC236}">
                  <a16:creationId xmlns:a16="http://schemas.microsoft.com/office/drawing/2014/main" id="{9170A0C1-6449-B35E-26C4-524D83CCD94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7499165" y="2938110"/>
              <a:ext cx="729879" cy="590848"/>
            </a:xfrm>
            <a:prstGeom prst="rect">
              <a:avLst/>
            </a:prstGeom>
          </p:spPr>
        </p:pic>
        <p:pic>
          <p:nvPicPr>
            <p:cNvPr id="15" name="Graphic 27" descr="Left Brain with solid fill">
              <a:extLst>
                <a:ext uri="{FF2B5EF4-FFF2-40B4-BE49-F238E27FC236}">
                  <a16:creationId xmlns:a16="http://schemas.microsoft.com/office/drawing/2014/main" id="{5F557D9D-39BA-4F01-D8BD-4C16F08986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9315355" y="3067249"/>
              <a:ext cx="729879" cy="590849"/>
            </a:xfrm>
            <a:prstGeom prst="rect">
              <a:avLst/>
            </a:prstGeom>
          </p:spPr>
        </p:pic>
        <p:pic>
          <p:nvPicPr>
            <p:cNvPr id="26" name="Graphic 56" descr="Internet with solid fill">
              <a:extLst>
                <a:ext uri="{FF2B5EF4-FFF2-40B4-BE49-F238E27FC236}">
                  <a16:creationId xmlns:a16="http://schemas.microsoft.com/office/drawing/2014/main" id="{9D88F009-A38D-8AA5-F5DF-59A4F064E23A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5842741" y="4598777"/>
              <a:ext cx="731723" cy="803283"/>
            </a:xfrm>
            <a:prstGeom prst="rect">
              <a:avLst/>
            </a:prstGeom>
          </p:spPr>
        </p:pic>
        <p:pic>
          <p:nvPicPr>
            <p:cNvPr id="28" name="Graphic 61" descr="Presentation with pie chart with solid fill">
              <a:extLst>
                <a:ext uri="{FF2B5EF4-FFF2-40B4-BE49-F238E27FC236}">
                  <a16:creationId xmlns:a16="http://schemas.microsoft.com/office/drawing/2014/main" id="{966164A5-C2A4-2857-8FDC-519FF0A120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6937871" y="4598777"/>
              <a:ext cx="731723" cy="803283"/>
            </a:xfrm>
            <a:prstGeom prst="rect">
              <a:avLst/>
            </a:prstGeom>
          </p:spPr>
        </p:pic>
        <p:sp>
          <p:nvSpPr>
            <p:cNvPr id="32" name="TextBox 74">
              <a:extLst>
                <a:ext uri="{FF2B5EF4-FFF2-40B4-BE49-F238E27FC236}">
                  <a16:creationId xmlns:a16="http://schemas.microsoft.com/office/drawing/2014/main" id="{4840F54A-2831-46B8-CCC3-0AEDCB0AF9D4}"/>
                </a:ext>
              </a:extLst>
            </p:cNvPr>
            <p:cNvSpPr txBox="1"/>
            <p:nvPr/>
          </p:nvSpPr>
          <p:spPr>
            <a:xfrm>
              <a:off x="2247900" y="3670029"/>
              <a:ext cx="1027746" cy="554441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IN" sz="1100" kern="120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Historical Data</a:t>
              </a:r>
              <a:endParaRPr lang="en-IN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34" name="TextBox 75">
              <a:extLst>
                <a:ext uri="{FF2B5EF4-FFF2-40B4-BE49-F238E27FC236}">
                  <a16:creationId xmlns:a16="http://schemas.microsoft.com/office/drawing/2014/main" id="{AC010317-E43C-5DC2-BFE8-8A1A5E6ECEA7}"/>
                </a:ext>
              </a:extLst>
            </p:cNvPr>
            <p:cNvSpPr txBox="1"/>
            <p:nvPr/>
          </p:nvSpPr>
          <p:spPr>
            <a:xfrm>
              <a:off x="3707761" y="3582488"/>
              <a:ext cx="1027746" cy="554441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IN" sz="1100" kern="120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Storage Local</a:t>
              </a:r>
              <a:endParaRPr lang="en-IN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35" name="TextBox 80">
              <a:extLst>
                <a:ext uri="{FF2B5EF4-FFF2-40B4-BE49-F238E27FC236}">
                  <a16:creationId xmlns:a16="http://schemas.microsoft.com/office/drawing/2014/main" id="{96964A70-B8A0-C556-E297-AF84E65E1674}"/>
                </a:ext>
              </a:extLst>
            </p:cNvPr>
            <p:cNvSpPr txBox="1"/>
            <p:nvPr/>
          </p:nvSpPr>
          <p:spPr>
            <a:xfrm>
              <a:off x="9149198" y="2817144"/>
              <a:ext cx="1062194" cy="287778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IN" sz="1100" kern="1200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Machine Learning</a:t>
              </a:r>
              <a:endParaRPr lang="en-IN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39" name="TextBox 81">
              <a:extLst>
                <a:ext uri="{FF2B5EF4-FFF2-40B4-BE49-F238E27FC236}">
                  <a16:creationId xmlns:a16="http://schemas.microsoft.com/office/drawing/2014/main" id="{9E415938-BAE7-4B56-6B4F-3F27D3067F88}"/>
                </a:ext>
              </a:extLst>
            </p:cNvPr>
            <p:cNvSpPr txBox="1"/>
            <p:nvPr/>
          </p:nvSpPr>
          <p:spPr>
            <a:xfrm>
              <a:off x="5853279" y="1208087"/>
              <a:ext cx="1974130" cy="262795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IN" sz="1100" kern="120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Input data from user</a:t>
              </a:r>
              <a:endParaRPr lang="en-IN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40" name="Flowchart: Process 39">
              <a:extLst>
                <a:ext uri="{FF2B5EF4-FFF2-40B4-BE49-F238E27FC236}">
                  <a16:creationId xmlns:a16="http://schemas.microsoft.com/office/drawing/2014/main" id="{70637C9D-696E-E1AB-FE1B-4F7D34CDC4A3}"/>
                </a:ext>
              </a:extLst>
            </p:cNvPr>
            <p:cNvSpPr/>
            <p:nvPr/>
          </p:nvSpPr>
          <p:spPr>
            <a:xfrm>
              <a:off x="5266939" y="2752064"/>
              <a:ext cx="3185532" cy="1221225"/>
            </a:xfrm>
            <a:prstGeom prst="flowChartProcess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IN"/>
            </a:p>
          </p:txBody>
        </p:sp>
        <p:sp>
          <p:nvSpPr>
            <p:cNvPr id="41" name="Flowchart: Process 40">
              <a:extLst>
                <a:ext uri="{FF2B5EF4-FFF2-40B4-BE49-F238E27FC236}">
                  <a16:creationId xmlns:a16="http://schemas.microsoft.com/office/drawing/2014/main" id="{47D85BA6-E78E-3B3D-F6D6-683E6E7FCC27}"/>
                </a:ext>
              </a:extLst>
            </p:cNvPr>
            <p:cNvSpPr/>
            <p:nvPr/>
          </p:nvSpPr>
          <p:spPr>
            <a:xfrm>
              <a:off x="5266939" y="4509988"/>
              <a:ext cx="3185532" cy="980861"/>
            </a:xfrm>
            <a:prstGeom prst="flowChartProcess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IN"/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21D480BF-4C20-BB47-1B62-50119C070553}"/>
                </a:ext>
              </a:extLst>
            </p:cNvPr>
            <p:cNvCxnSpPr>
              <a:cxnSpLocks/>
              <a:stCxn id="8" idx="3"/>
              <a:endCxn id="40" idx="1"/>
            </p:cNvCxnSpPr>
            <p:nvPr/>
          </p:nvCxnSpPr>
          <p:spPr>
            <a:xfrm>
              <a:off x="4519734" y="3362677"/>
              <a:ext cx="747205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DF765D0F-BBC3-045B-0E46-26B364EAEF3F}"/>
                </a:ext>
              </a:extLst>
            </p:cNvPr>
            <p:cNvCxnSpPr>
              <a:cxnSpLocks/>
              <a:stCxn id="40" idx="3"/>
              <a:endCxn id="15" idx="1"/>
            </p:cNvCxnSpPr>
            <p:nvPr/>
          </p:nvCxnSpPr>
          <p:spPr>
            <a:xfrm flipV="1">
              <a:off x="8452470" y="3362674"/>
              <a:ext cx="862885" cy="3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F851F5BB-F292-E874-1102-1D36D9601C05}"/>
                </a:ext>
              </a:extLst>
            </p:cNvPr>
            <p:cNvCxnSpPr>
              <a:cxnSpLocks/>
              <a:stCxn id="40" idx="2"/>
              <a:endCxn id="41" idx="0"/>
            </p:cNvCxnSpPr>
            <p:nvPr/>
          </p:nvCxnSpPr>
          <p:spPr>
            <a:xfrm>
              <a:off x="6859705" y="3973289"/>
              <a:ext cx="0" cy="53669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0CE6456D-8497-2D44-4235-55083FFEBC27}"/>
                </a:ext>
              </a:extLst>
            </p:cNvPr>
            <p:cNvCxnSpPr>
              <a:cxnSpLocks/>
              <a:stCxn id="5" idx="2"/>
              <a:endCxn id="40" idx="0"/>
            </p:cNvCxnSpPr>
            <p:nvPr/>
          </p:nvCxnSpPr>
          <p:spPr>
            <a:xfrm>
              <a:off x="6859705" y="2056577"/>
              <a:ext cx="0" cy="6954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103">
              <a:extLst>
                <a:ext uri="{FF2B5EF4-FFF2-40B4-BE49-F238E27FC236}">
                  <a16:creationId xmlns:a16="http://schemas.microsoft.com/office/drawing/2014/main" id="{EE2F09C4-4F61-A49B-A818-5AD953A882AD}"/>
                </a:ext>
              </a:extLst>
            </p:cNvPr>
            <p:cNvSpPr txBox="1"/>
            <p:nvPr/>
          </p:nvSpPr>
          <p:spPr>
            <a:xfrm>
              <a:off x="6342726" y="5579374"/>
              <a:ext cx="1028464" cy="73570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IN" sz="1100" kern="120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Webservice &amp; BI dashboard</a:t>
              </a:r>
              <a:endParaRPr lang="en-IN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52" name="TextBox 104">
              <a:extLst>
                <a:ext uri="{FF2B5EF4-FFF2-40B4-BE49-F238E27FC236}">
                  <a16:creationId xmlns:a16="http://schemas.microsoft.com/office/drawing/2014/main" id="{9D23B692-9C0A-F71F-8D92-AE44BE03A32A}"/>
                </a:ext>
              </a:extLst>
            </p:cNvPr>
            <p:cNvSpPr txBox="1"/>
            <p:nvPr/>
          </p:nvSpPr>
          <p:spPr>
            <a:xfrm>
              <a:off x="7445378" y="2496563"/>
              <a:ext cx="1027746" cy="287778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IN" sz="1100" kern="1200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Data Analytics</a:t>
              </a:r>
              <a:endParaRPr lang="en-IN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54" name="TextBox 105">
              <a:extLst>
                <a:ext uri="{FF2B5EF4-FFF2-40B4-BE49-F238E27FC236}">
                  <a16:creationId xmlns:a16="http://schemas.microsoft.com/office/drawing/2014/main" id="{4F256A97-43A0-080E-22C7-6B4FAFF84C17}"/>
                </a:ext>
              </a:extLst>
            </p:cNvPr>
            <p:cNvSpPr txBox="1"/>
            <p:nvPr/>
          </p:nvSpPr>
          <p:spPr>
            <a:xfrm>
              <a:off x="5234021" y="3433799"/>
              <a:ext cx="1027746" cy="554441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IN" sz="1100" kern="1200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Data Labelling</a:t>
              </a:r>
              <a:endParaRPr lang="en-IN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55" name="TextBox 106">
              <a:extLst>
                <a:ext uri="{FF2B5EF4-FFF2-40B4-BE49-F238E27FC236}">
                  <a16:creationId xmlns:a16="http://schemas.microsoft.com/office/drawing/2014/main" id="{BE5B777C-9891-276B-CBC8-ED238485F491}"/>
                </a:ext>
              </a:extLst>
            </p:cNvPr>
            <p:cNvSpPr txBox="1"/>
            <p:nvPr/>
          </p:nvSpPr>
          <p:spPr>
            <a:xfrm>
              <a:off x="6338178" y="3436403"/>
              <a:ext cx="1028464" cy="554441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IN" sz="1100" kern="120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Feature Engineering</a:t>
              </a:r>
              <a:endParaRPr lang="en-IN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56" name="TextBox 107">
              <a:extLst>
                <a:ext uri="{FF2B5EF4-FFF2-40B4-BE49-F238E27FC236}">
                  <a16:creationId xmlns:a16="http://schemas.microsoft.com/office/drawing/2014/main" id="{CD4F9B87-953D-29AC-4F6A-95BE871600CD}"/>
                </a:ext>
              </a:extLst>
            </p:cNvPr>
            <p:cNvSpPr txBox="1"/>
            <p:nvPr/>
          </p:nvSpPr>
          <p:spPr>
            <a:xfrm>
              <a:off x="7340831" y="3433799"/>
              <a:ext cx="1028464" cy="554441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IN" sz="1100" kern="120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Feature Selection</a:t>
              </a:r>
              <a:endParaRPr lang="en-IN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69D15FC4-3F2B-2A00-268B-A628648770EB}"/>
                </a:ext>
              </a:extLst>
            </p:cNvPr>
            <p:cNvCxnSpPr>
              <a:stCxn id="6" idx="3"/>
              <a:endCxn id="8" idx="1"/>
            </p:cNvCxnSpPr>
            <p:nvPr/>
          </p:nvCxnSpPr>
          <p:spPr>
            <a:xfrm>
              <a:off x="3142741" y="3362675"/>
              <a:ext cx="733589" cy="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5C0B4A67-21D7-BF7B-779D-9B46239E26EF}"/>
                </a:ext>
              </a:extLst>
            </p:cNvPr>
            <p:cNvCxnSpPr>
              <a:stCxn id="7" idx="3"/>
              <a:endCxn id="11" idx="1"/>
            </p:cNvCxnSpPr>
            <p:nvPr/>
          </p:nvCxnSpPr>
          <p:spPr>
            <a:xfrm>
              <a:off x="5976827" y="3233534"/>
              <a:ext cx="48112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9ABA607C-9B00-32FC-56C0-7D07BC630F01}"/>
                </a:ext>
              </a:extLst>
            </p:cNvPr>
            <p:cNvCxnSpPr>
              <a:stCxn id="11" idx="3"/>
              <a:endCxn id="14" idx="1"/>
            </p:cNvCxnSpPr>
            <p:nvPr/>
          </p:nvCxnSpPr>
          <p:spPr>
            <a:xfrm>
              <a:off x="7187831" y="3233534"/>
              <a:ext cx="31133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C83D6696-57C3-6752-0F2E-D468453293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31805" y="6257667"/>
            <a:ext cx="678285" cy="478287"/>
          </a:xfrm>
        </p:spPr>
        <p:txBody>
          <a:bodyPr/>
          <a:lstStyle/>
          <a:p>
            <a:fld id="{A05E681B-D547-3045-A4A0-015B4097947D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16" name="Title 55">
            <a:extLst>
              <a:ext uri="{FF2B5EF4-FFF2-40B4-BE49-F238E27FC236}">
                <a16:creationId xmlns:a16="http://schemas.microsoft.com/office/drawing/2014/main" id="{F2872E77-BC75-3F51-E27D-6B3C8B3C4EE2}"/>
              </a:ext>
            </a:extLst>
          </p:cNvPr>
          <p:cNvSpPr txBox="1">
            <a:spLocks/>
          </p:cNvSpPr>
          <p:nvPr/>
        </p:nvSpPr>
        <p:spPr>
          <a:xfrm>
            <a:off x="1411965" y="196925"/>
            <a:ext cx="10515600" cy="5395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500" b="1" i="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IN" dirty="0">
                <a:latin typeface="Calibri" panose="020F0502020204030204" pitchFamily="34" charset="0"/>
              </a:rPr>
              <a:t>Solution Architecture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483758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C2D9D1-03F2-4DDA-D9AD-469C5B8FA0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05E681B-D547-3045-A4A0-015B4097947D}" type="slidenum">
              <a:rPr lang="en-US" smtClean="0"/>
              <a:pPr/>
              <a:t>6</a:t>
            </a:fld>
            <a:endParaRPr lang="en-US" dirty="0"/>
          </a:p>
        </p:txBody>
      </p:sp>
      <p:graphicFrame>
        <p:nvGraphicFramePr>
          <p:cNvPr id="13" name="Diagram 12">
            <a:extLst>
              <a:ext uri="{FF2B5EF4-FFF2-40B4-BE49-F238E27FC236}">
                <a16:creationId xmlns:a16="http://schemas.microsoft.com/office/drawing/2014/main" id="{FFF17F8D-CDD5-7815-44B7-C08A8DE24B8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19508079"/>
              </p:ext>
            </p:extLst>
          </p:nvPr>
        </p:nvGraphicFramePr>
        <p:xfrm>
          <a:off x="1272208" y="1086857"/>
          <a:ext cx="10500691" cy="53139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9" name="Title 5">
            <a:extLst>
              <a:ext uri="{FF2B5EF4-FFF2-40B4-BE49-F238E27FC236}">
                <a16:creationId xmlns:a16="http://schemas.microsoft.com/office/drawing/2014/main" id="{1D77CB9A-F249-69F0-50C5-124C3AB6C5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1956" y="246155"/>
            <a:ext cx="6217555" cy="593540"/>
          </a:xfrm>
        </p:spPr>
        <p:txBody>
          <a:bodyPr>
            <a:normAutofit/>
          </a:bodyPr>
          <a:lstStyle/>
          <a:p>
            <a:r>
              <a:rPr lang="en-IN" sz="26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Probable steps – Web UI Architecture</a:t>
            </a:r>
            <a:endParaRPr lang="en-IN" sz="2600" dirty="0"/>
          </a:p>
        </p:txBody>
      </p:sp>
    </p:spTree>
    <p:extLst>
      <p:ext uri="{BB962C8B-B14F-4D97-AF65-F5344CB8AC3E}">
        <p14:creationId xmlns:p14="http://schemas.microsoft.com/office/powerpoint/2010/main" val="31017430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524831-1AD8-9052-648C-C7E052412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Some Snaps from Web UI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A830D9-3BE3-D187-78F4-AAC2C8336F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05E681B-D547-3045-A4A0-015B4097947D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AC988E-B16A-200F-8A96-375496BD85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086"/>
          <a:stretch/>
        </p:blipFill>
        <p:spPr>
          <a:xfrm>
            <a:off x="1191957" y="1166684"/>
            <a:ext cx="3456244" cy="246234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B47D42E-210F-639A-4015-4FED51E88B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344"/>
          <a:stretch/>
        </p:blipFill>
        <p:spPr>
          <a:xfrm>
            <a:off x="3867150" y="1614359"/>
            <a:ext cx="3456244" cy="246234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9C6DCFE-2DD5-FF24-27F6-AC6375B097C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344"/>
          <a:stretch/>
        </p:blipFill>
        <p:spPr>
          <a:xfrm>
            <a:off x="6449756" y="2650331"/>
            <a:ext cx="3456244" cy="2319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9786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14837732"/>
      </p:ext>
    </p:extLst>
  </p:cSld>
  <p:clrMapOvr>
    <a:masterClrMapping/>
  </p:clrMapOvr>
</p:sld>
</file>

<file path=ppt/theme/theme1.xml><?xml version="1.0" encoding="utf-8"?>
<a:theme xmlns:a="http://schemas.openxmlformats.org/drawingml/2006/main" name="Synoptek Theme">
  <a:themeElements>
    <a:clrScheme name="Synoptek P">
      <a:dk1>
        <a:srgbClr val="000000"/>
      </a:dk1>
      <a:lt1>
        <a:srgbClr val="FFFFFF"/>
      </a:lt1>
      <a:dk2>
        <a:srgbClr val="243641"/>
      </a:dk2>
      <a:lt2>
        <a:srgbClr val="E8E4E2"/>
      </a:lt2>
      <a:accent1>
        <a:srgbClr val="F05136"/>
      </a:accent1>
      <a:accent2>
        <a:srgbClr val="9DBBC6"/>
      </a:accent2>
      <a:accent3>
        <a:srgbClr val="004677"/>
      </a:accent3>
      <a:accent4>
        <a:srgbClr val="CF1D31"/>
      </a:accent4>
      <a:accent5>
        <a:srgbClr val="E1662F"/>
      </a:accent5>
      <a:accent6>
        <a:srgbClr val="CA9A1C"/>
      </a:accent6>
      <a:hlink>
        <a:srgbClr val="BC6D3C"/>
      </a:hlink>
      <a:folHlink>
        <a:srgbClr val="7F7F7F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B19B8C06F3D19498C83C15529A82A87" ma:contentTypeVersion="33" ma:contentTypeDescription="Create a new document." ma:contentTypeScope="" ma:versionID="b3f5d2b44cbc2e789d05de61536d155c">
  <xsd:schema xmlns:xsd="http://www.w3.org/2001/XMLSchema" xmlns:xs="http://www.w3.org/2001/XMLSchema" xmlns:p="http://schemas.microsoft.com/office/2006/metadata/properties" xmlns:ns2="69a96d11-3048-4641-94b4-ecf9d73f9c44" targetNamespace="http://schemas.microsoft.com/office/2006/metadata/properties" ma:root="true" ma:fieldsID="c4909d1740008d0cf5053c56659c033f" ns2:_="">
    <xsd:import namespace="69a96d11-3048-4641-94b4-ecf9d73f9c44"/>
    <xsd:element name="properties">
      <xsd:complexType>
        <xsd:sequence>
          <xsd:element name="documentManagement">
            <xsd:complexType>
              <xsd:all>
                <xsd:element ref="ns2:Top_x0020_Resources" minOccurs="0"/>
                <xsd:element ref="ns2:Summary" minOccurs="0"/>
                <xsd:element ref="ns2:Versioning" minOccurs="0"/>
                <xsd:element ref="ns2:Practice" minOccurs="0"/>
                <xsd:element ref="ns2:Industry" minOccurs="0"/>
                <xsd:element ref="ns2:ResourceType" minOccurs="0"/>
                <xsd:element ref="ns2:MediaServiceMetadata" minOccurs="0"/>
                <xsd:element ref="ns2:MediaServiceFastMetadata" minOccurs="0"/>
                <xsd:element ref="ns2:DownloadCount" minOccurs="0"/>
                <xsd:element ref="ns2:TRDescription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TotalLength" minOccurs="0"/>
                <xsd:element ref="ns2:Comments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9a96d11-3048-4641-94b4-ecf9d73f9c44" elementFormDefault="qualified">
    <xsd:import namespace="http://schemas.microsoft.com/office/2006/documentManagement/types"/>
    <xsd:import namespace="http://schemas.microsoft.com/office/infopath/2007/PartnerControls"/>
    <xsd:element name="Top_x0020_Resources" ma:index="8" nillable="true" ma:displayName="Top Resources" ma:format="Hyperlink" ma:internalName="Top_x0020_Resources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Summary" ma:index="9" nillable="true" ma:displayName="Summary" ma:internalName="Summary" ma:readOnly="false">
      <xsd:simpleType>
        <xsd:restriction base="dms:Note">
          <xsd:maxLength value="255"/>
        </xsd:restriction>
      </xsd:simpleType>
    </xsd:element>
    <xsd:element name="Versioning" ma:index="10" nillable="true" ma:displayName="Versioning" ma:internalName="Versioning" ma:readOnly="false">
      <xsd:simpleType>
        <xsd:restriction base="dms:Text">
          <xsd:maxLength value="255"/>
        </xsd:restriction>
      </xsd:simpleType>
    </xsd:element>
    <xsd:element name="Practice" ma:index="11" nillable="true" ma:displayName="Practice" ma:list="{89373150-3ec0-4145-a58b-1650c274df19}" ma:internalName="Practice" ma:readOnly="false" ma:showField="Titl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Industry" ma:index="12" nillable="true" ma:displayName="Industry" ma:list="{64b6ed31-17c8-46a1-ae05-45722c724234}" ma:internalName="Industry" ma:readOnly="false" ma:showField="Titl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ResourceType" ma:index="13" nillable="true" ma:displayName="ResourceType" ma:list="{789f58bb-6fac-4f18-b5cf-5f99c68b2411}" ma:internalName="ResourceType" ma:readOnly="false" ma:showField="Title">
      <xsd:simpleType>
        <xsd:restriction base="dms:Lookup"/>
      </xsd:simpleType>
    </xsd:element>
    <xsd:element name="MediaServiceMetadata" ma:index="14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5" nillable="true" ma:displayName="MediaServiceFastMetadata" ma:hidden="true" ma:internalName="MediaServiceFastMetadata" ma:readOnly="true">
      <xsd:simpleType>
        <xsd:restriction base="dms:Note"/>
      </xsd:simpleType>
    </xsd:element>
    <xsd:element name="DownloadCount" ma:index="16" nillable="true" ma:displayName="DownloadCount" ma:decimals="0" ma:default="0" ma:internalName="DownloadCount">
      <xsd:simpleType>
        <xsd:restriction base="dms:Number"/>
      </xsd:simpleType>
    </xsd:element>
    <xsd:element name="TRDescription" ma:index="17" nillable="true" ma:displayName="TRDescription" ma:internalName="TRDescription">
      <xsd:simpleType>
        <xsd:restriction base="dms:Text">
          <xsd:maxLength value="255"/>
        </xsd:restriction>
      </xsd:simpleType>
    </xsd:element>
    <xsd:element name="MediaServiceAutoTags" ma:index="18" nillable="true" ma:displayName="Tags" ma:internalName="MediaServiceAutoTags" ma:readOnly="true">
      <xsd:simpleType>
        <xsd:restriction base="dms:Text"/>
      </xsd:simple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20" nillable="true" ma:displayName="MediaServiceDateTaken" ma:hidden="true" ma:internalName="MediaServiceDateTaken" ma:readOnly="true">
      <xsd:simpleType>
        <xsd:restriction base="dms:Text"/>
      </xsd:simpleType>
    </xsd:element>
    <xsd:element name="TotalLength" ma:index="21" nillable="true" ma:displayName="TotalLength" ma:internalName="TotalLength">
      <xsd:simpleType>
        <xsd:restriction base="dms:Number"/>
      </xsd:simpleType>
    </xsd:element>
    <xsd:element name="Comments" ma:index="22" nillable="true" ma:displayName="Comments" ma:internalName="Comments">
      <xsd:simpleType>
        <xsd:restriction base="dms:Note"/>
      </xsd:simpleType>
    </xsd:element>
    <xsd:element name="MediaServiceGenerationTime" ma:index="2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2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otalLength xmlns="69a96d11-3048-4641-94b4-ecf9d73f9c44" xsi:nil="true"/>
    <Practice xmlns="69a96d11-3048-4641-94b4-ecf9d73f9c44">
      <Value>1</Value>
    </Practice>
    <Comments xmlns="69a96d11-3048-4641-94b4-ecf9d73f9c44" xsi:nil="true"/>
    <Industry xmlns="69a96d11-3048-4641-94b4-ecf9d73f9c44">
      <Value>17</Value>
    </Industry>
    <Versioning xmlns="69a96d11-3048-4641-94b4-ecf9d73f9c44">1</Versioning>
    <Summary xmlns="69a96d11-3048-4641-94b4-ecf9d73f9c44">ERP - Microsoft D365fo offerings deck</Summary>
    <ResourceType xmlns="69a96d11-3048-4641-94b4-ecf9d73f9c44">8</ResourceType>
    <Top_x0020_Resources xmlns="69a96d11-3048-4641-94b4-ecf9d73f9c44">
      <Url>https://synoptek.sharepoint.com/sites/MarketingRepository/MarketingRepositoryContent/BusinessApplications-ERP_Presentation_DynamicsERP_v1.0.pptx</Url>
      <Description>BusinessApplications-ERP_Presentation_DynamicsERP_v1.0</Description>
    </Top_x0020_Resources>
    <DownloadCount xmlns="69a96d11-3048-4641-94b4-ecf9d73f9c44">0</DownloadCount>
    <TRDescription xmlns="69a96d11-3048-4641-94b4-ecf9d73f9c44" xsi:nil="true"/>
  </documentManagement>
</p:properties>
</file>

<file path=customXml/itemProps1.xml><?xml version="1.0" encoding="utf-8"?>
<ds:datastoreItem xmlns:ds="http://schemas.openxmlformats.org/officeDocument/2006/customXml" ds:itemID="{5A212580-FE52-45D5-9618-D9A1CA4B942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D6EB139-9107-4B11-ABF7-4F7D22E63444}">
  <ds:schemaRefs>
    <ds:schemaRef ds:uri="69a96d11-3048-4641-94b4-ecf9d73f9c44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C85D8BA2-BC72-4CA1-B578-69F655487B87}">
  <ds:schemaRefs>
    <ds:schemaRef ds:uri="69a96d11-3048-4641-94b4-ecf9d73f9c44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6889</TotalTime>
  <Words>484</Words>
  <Application>Microsoft Office PowerPoint</Application>
  <PresentationFormat>Widescreen</PresentationFormat>
  <Paragraphs>102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Segoe UI</vt:lpstr>
      <vt:lpstr>Wingdings</vt:lpstr>
      <vt:lpstr>Synoptek Theme</vt:lpstr>
      <vt:lpstr>Machine Learning as a Service </vt:lpstr>
      <vt:lpstr>PowerPoint Presentation</vt:lpstr>
      <vt:lpstr>Stakeholders involved</vt:lpstr>
      <vt:lpstr>Process Flow</vt:lpstr>
      <vt:lpstr>PowerPoint Presentation</vt:lpstr>
      <vt:lpstr>Probable steps – Web UI Architecture</vt:lpstr>
      <vt:lpstr>Some Snaps from Web UI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MICROSOFT DYNAMICS 365 FOR FINANCE AND OPERATIONS</dc:title>
  <dc:creator>Aaditya Dave</dc:creator>
  <cp:lastModifiedBy>Pawan Chichghare</cp:lastModifiedBy>
  <cp:revision>629</cp:revision>
  <dcterms:created xsi:type="dcterms:W3CDTF">2019-01-03T06:12:32Z</dcterms:created>
  <dcterms:modified xsi:type="dcterms:W3CDTF">2023-02-24T08:11:54Z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0x0101003B19B8C06F3D19498C83C15529A82A87</vt:lpwstr>
  </property>
  <property fmtid="{D5CDD505-2E9C-101B-9397-08002B2CF9AE}" pid="3" name="MSIP_Label_e830e72b-8b4a-40a0-94d3-d0a056eff6fc_Enabled">
    <vt:lpwstr>true</vt:lpwstr>
  </property>
  <property fmtid="{D5CDD505-2E9C-101B-9397-08002B2CF9AE}" pid="4" name="MSIP_Label_e830e72b-8b4a-40a0-94d3-d0a056eff6fc_SetDate">
    <vt:lpwstr>2023-02-24T04:35:09Z</vt:lpwstr>
  </property>
  <property fmtid="{D5CDD505-2E9C-101B-9397-08002B2CF9AE}" pid="5" name="MSIP_Label_e830e72b-8b4a-40a0-94d3-d0a056eff6fc_Method">
    <vt:lpwstr>Standard</vt:lpwstr>
  </property>
  <property fmtid="{D5CDD505-2E9C-101B-9397-08002B2CF9AE}" pid="6" name="MSIP_Label_e830e72b-8b4a-40a0-94d3-d0a056eff6fc_Name">
    <vt:lpwstr>defa4170-0d19-0005-0004-bc88714345d2</vt:lpwstr>
  </property>
  <property fmtid="{D5CDD505-2E9C-101B-9397-08002B2CF9AE}" pid="7" name="MSIP_Label_e830e72b-8b4a-40a0-94d3-d0a056eff6fc_SiteId">
    <vt:lpwstr>150d7f46-ce04-4895-b4bd-7cf3fdf622fa</vt:lpwstr>
  </property>
  <property fmtid="{D5CDD505-2E9C-101B-9397-08002B2CF9AE}" pid="8" name="MSIP_Label_e830e72b-8b4a-40a0-94d3-d0a056eff6fc_ActionId">
    <vt:lpwstr>280550af-71d3-4d11-a315-373b4d38faeb</vt:lpwstr>
  </property>
  <property fmtid="{D5CDD505-2E9C-101B-9397-08002B2CF9AE}" pid="9" name="MSIP_Label_e830e72b-8b4a-40a0-94d3-d0a056eff6fc_ContentBits">
    <vt:lpwstr>0</vt:lpwstr>
  </property>
</Properties>
</file>